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05660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5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14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76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72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24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3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5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6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9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9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4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1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8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0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7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Swiggy’s Restaurant Recommendation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Built with Streamlit and Machine Learning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❤️ Built With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Love for Food &amp; Data</a:t>
            </a:r>
          </a:p>
          <a:p>
            <a:r>
              <a:t>• Passion for Streamlit</a:t>
            </a:r>
          </a:p>
          <a:p>
            <a:r>
              <a:t>• Python &amp; ML tools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📧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Email: </a:t>
            </a:r>
            <a:r>
              <a:rPr lang="en-IN" dirty="0"/>
              <a:t>bhuvanesh20g013@gmail.com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📌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Streamlit-based Restaurant Recommender</a:t>
            </a:r>
          </a:p>
          <a:p>
            <a:r>
              <a:t>• Uses Cosine Similarity and One-Hot Encoding</a:t>
            </a:r>
          </a:p>
          <a:p>
            <a:r>
              <a:t>• Filters by city, cuisine, rating, and cost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Interactive Streamlit UI</a:t>
            </a:r>
          </a:p>
          <a:p>
            <a:r>
              <a:t>• Personalized Recommendations</a:t>
            </a:r>
          </a:p>
          <a:p>
            <a:r>
              <a:t>• Efficient One-Hot Encoding</a:t>
            </a:r>
          </a:p>
          <a:p>
            <a:r>
              <a:t>• Cosine Similarity on Encoded Features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🔧 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Frontend: Streamlit</a:t>
            </a:r>
          </a:p>
          <a:p>
            <a:r>
              <a:t>• Backend: Python</a:t>
            </a:r>
          </a:p>
          <a:p>
            <a:r>
              <a:t>• ML Libraries: scikit-learn, pandas, numpy</a:t>
            </a:r>
          </a:p>
          <a:p>
            <a:r>
              <a:t>• Algorithm: Cosine Similarity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🧼 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Removed invalid entries ('--', 'license')</a:t>
            </a:r>
          </a:p>
          <a:p>
            <a:r>
              <a:t>• Converted rating, cost, and rating count to numeric</a:t>
            </a:r>
          </a:p>
          <a:p>
            <a:r>
              <a:t>• Dropped missing or irrelevant rows</a:t>
            </a:r>
          </a:p>
          <a:p>
            <a:r>
              <a:t>• Saved as cleaned_data.csv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🔄 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One-Hot Encoding on city, cuisine, name</a:t>
            </a:r>
          </a:p>
          <a:p>
            <a:r>
              <a:t>• Saved encoder.pkl and encoded_data.csv</a:t>
            </a:r>
          </a:p>
          <a:p>
            <a:r>
              <a:t>• Ensured numeric-only features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🧠 Recommendation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User selects preferences via Streamlit</a:t>
            </a:r>
          </a:p>
          <a:p>
            <a:r>
              <a:t>• Encoded input matched with encoded dataset</a:t>
            </a:r>
          </a:p>
          <a:p>
            <a:r>
              <a:t>• Cosine Similarity calculates similarity</a:t>
            </a:r>
          </a:p>
          <a:p>
            <a:r>
              <a:t>• Top 5 similar restaurants recommended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🖥️ Streamlit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Input panel: City, Cuisine, Rating, Cost</a:t>
            </a:r>
          </a:p>
          <a:p>
            <a:r>
              <a:t>• Select base restaurant for recommendations</a:t>
            </a:r>
          </a:p>
          <a:p>
            <a:r>
              <a:t>• Clean UI with real-time results</a:t>
            </a:r>
          </a:p>
          <a:p>
            <a:r>
              <a:t>• Includes emojis and optimized layout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📂 Folder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</a:t>
            </a:r>
            <a:r>
              <a:rPr lang="en-IN" dirty="0" err="1"/>
              <a:t>Streamlit</a:t>
            </a:r>
            <a:r>
              <a:rPr dirty="0"/>
              <a:t>.py — </a:t>
            </a:r>
            <a:r>
              <a:rPr dirty="0" err="1"/>
              <a:t>Streamlit</a:t>
            </a:r>
            <a:r>
              <a:rPr dirty="0"/>
              <a:t> App</a:t>
            </a:r>
          </a:p>
          <a:p>
            <a:r>
              <a:rPr dirty="0"/>
              <a:t>• cleaned_data.csv — Cleaned dataset</a:t>
            </a:r>
          </a:p>
          <a:p>
            <a:r>
              <a:rPr dirty="0"/>
              <a:t>• encoded_data.csv — Encoded features</a:t>
            </a:r>
          </a:p>
          <a:p>
            <a:r>
              <a:rPr dirty="0"/>
              <a:t>• </a:t>
            </a:r>
            <a:r>
              <a:rPr dirty="0" err="1"/>
              <a:t>encoder.pkl</a:t>
            </a:r>
            <a:r>
              <a:rPr dirty="0"/>
              <a:t> — Saved encoder</a:t>
            </a:r>
          </a:p>
          <a:p>
            <a:r>
              <a:rPr dirty="0"/>
              <a:t>• README.md — Documentation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26</TotalTime>
  <Words>268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Swiggy’s Restaurant Recommendation System</vt:lpstr>
      <vt:lpstr>📌 Project Overview</vt:lpstr>
      <vt:lpstr>✅ Features</vt:lpstr>
      <vt:lpstr>🔧 Tech Stack</vt:lpstr>
      <vt:lpstr>🧼 Data Cleaning</vt:lpstr>
      <vt:lpstr>🔄 Data Preprocessing</vt:lpstr>
      <vt:lpstr>🧠 Recommendation Engine</vt:lpstr>
      <vt:lpstr>🖥️ Streamlit App</vt:lpstr>
      <vt:lpstr>📂 Folder Structure</vt:lpstr>
      <vt:lpstr>❤️ Built With</vt:lpstr>
      <vt:lpstr>📧 Contact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Bhuvanesh Thangaraj</cp:lastModifiedBy>
  <cp:revision>2</cp:revision>
  <dcterms:created xsi:type="dcterms:W3CDTF">2013-01-27T09:14:16Z</dcterms:created>
  <dcterms:modified xsi:type="dcterms:W3CDTF">2025-06-28T05:59:25Z</dcterms:modified>
  <cp:category/>
</cp:coreProperties>
</file>