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255939" y="3259605"/>
            <a:ext cx="8121304"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vanesh Ra</a:t>
            </a:r>
            <a:r>
              <a:rPr altLang="en-IN" sz="2400" lang="en-US">
                <a:solidFill>
                  <a:schemeClr val="dk1"/>
                </a:solidFill>
                <a:latin typeface="Calibri"/>
                <a:ea typeface="Calibri"/>
                <a:cs typeface="Calibri"/>
                <a:sym typeface="Calibri"/>
              </a:rPr>
              <a:t>m.A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RNAME </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83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2024-08-30T17:42:38Z</dcterms:created>
  <dcterms:modified xsi:type="dcterms:W3CDTF">2024-09-14T05:01:56Z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420b2c0db69a417c982cd77d19fba05e</vt:lpwstr>
  </property>
</Properties>
</file>