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C5337-52EF-4DE7-97B6-C238E9F921B8}" v="2" dt="2024-09-29T04:22:13.332"/>
    <p1510:client id="{0E8E8EBD-38F2-4A88-AAFD-A82BFDE0F508}" v="2" dt="2024-09-29T03:57:04.984"/>
    <p1510:client id="{11F59021-061F-4123-AB4B-73FDE3ACED7D}" v="3" dt="2024-09-29T03:17:24.491"/>
    <p1510:client id="{22FC1ED9-FB78-4D0A-A016-E01E857FB5C1}" v="3" dt="2024-09-29T03:13:19.514"/>
    <p1510:client id="{2BF58CDD-3474-4AB5-B828-6BC76AC36BB7}" v="4" dt="2024-09-29T04:15:17.133"/>
    <p1510:client id="{3074F306-E19D-43B2-88A3-56850CF884FE}" v="2" dt="2024-09-29T04:35:36.684"/>
    <p1510:client id="{39FAE6A1-AE40-41B5-9536-D627D1E1CB13}" v="3" dt="2024-09-29T04:03:06.674"/>
    <p1510:client id="{54C8FA44-47F8-4C98-9DAC-9E11F794F205}" v="2" dt="2024-09-29T04:44:19.099"/>
    <p1510:client id="{5F3C0ABB-D4C8-49EF-849F-52080942CD43}" v="4" dt="2024-09-29T03:54:42.832"/>
    <p1510:client id="{5FBE1BE6-468C-4EC2-9A7E-F8CC34923EDF}" v="2" dt="2024-09-29T03:59:33.097"/>
    <p1510:client id="{660392BB-9611-410D-8D0B-3903C0732F3A}" v="3" dt="2024-09-29T04:27:58.417"/>
    <p1510:client id="{7B10D084-D32D-400E-A926-270B95868F51}" v="3" dt="2024-09-29T04:10:42.141"/>
    <p1510:client id="{8085FC7C-FB09-4825-97CD-4694B1B87A5D}" v="4" dt="2024-09-29T03:22:35.826"/>
    <p1510:client id="{88720BC4-4DBF-48E9-9187-4ECEE46FB545}" v="5" dt="2024-09-29T04:08:15.175"/>
    <p1510:client id="{8B0BD07F-C116-48EB-BF1F-CA234AC93BC5}" v="3" dt="2024-09-29T03:25:59.505"/>
    <p1510:client id="{8D0F90B6-A7C0-4A84-8678-CED6BFB4B759}" v="4" dt="2024-09-29T03:20:16.103"/>
    <p1510:client id="{BB1BE3C7-A501-4874-81D7-7D7B96454F2A}" v="3" dt="2024-09-29T04:12:59.415"/>
    <p1510:client id="{C6F95095-D8B6-4656-956C-8089D9F6DF6D}" v="11" dt="2024-09-29T04:19:01.988"/>
    <p1510:client id="{CAEBC2D0-4038-49C5-B6ED-E1C77F23E4E7}" v="3" dt="2024-09-29T04:32:53.202"/>
    <p1510:client id="{DACEBF97-B5EB-4AC5-B433-39C45B977499}" v="3" dt="2024-09-29T04:41:34.868"/>
    <p1510:client id="{DD9DBE78-B493-4A13-9709-4B53B6690EBD}" v="2" dt="2024-09-29T03:29:11.332"/>
    <p1510:client id="{E337F51C-7A6C-43D6-AB1C-EF9103E294C3}" v="5" dt="2024-09-29T04:47:00.148"/>
    <p1510:client id="{E886BF3B-DC16-45A3-8F6A-F06120C7E49B}" v="11" dt="2024-09-29T03:10:57.080"/>
    <p1510:client id="{EF507B7B-06A1-4AFD-82E8-D3EBAAC6FE00}" v="3" dt="2024-09-29T04:38:53.716"/>
    <p1510:client id="{F82F3C79-8E78-4141-B06C-493919F4D826}" v="3" dt="2024-09-29T04:30:18.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138"/>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radarChart>
        <c:radarStyle val="marker"/>
        <c:varyColors val="0"/>
        <c:ser>
          <c:idx val="0"/>
          <c:order val="0"/>
          <c:tx>
            <c:strRef>
              <c:f>Sheet4!$B$3:$B$4</c:f>
              <c:strCache>
                <c:ptCount val="1"/>
                <c:pt idx="0">
                  <c:v>HIGH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359-479B-B307-6A5BD7549AF4}"/>
            </c:ext>
          </c:extLst>
        </c:ser>
        <c:ser>
          <c:idx val="1"/>
          <c:order val="1"/>
          <c:tx>
            <c:strRef>
              <c:f>Sheet4!$C$3:$C$4</c:f>
              <c:strCache>
                <c:ptCount val="1"/>
                <c:pt idx="0">
                  <c:v>LOW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359-479B-B307-6A5BD7549AF4}"/>
            </c:ext>
          </c:extLst>
        </c:ser>
        <c:ser>
          <c:idx val="2"/>
          <c:order val="2"/>
          <c:tx>
            <c:strRef>
              <c:f>Sheet4!$D$3:$D$4</c:f>
              <c:strCache>
                <c:ptCount val="1"/>
                <c:pt idx="0">
                  <c:v>MEDIUM</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6359-479B-B307-6A5BD7549AF4}"/>
            </c:ext>
          </c:extLst>
        </c:ser>
        <c:ser>
          <c:idx val="3"/>
          <c:order val="3"/>
          <c:tx>
            <c:strRef>
              <c:f>Sheet4!$E$3:$E$4</c:f>
              <c:strCache>
                <c:ptCount val="1"/>
                <c:pt idx="0">
                  <c:v>VERY HIGHT</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6359-479B-B307-6A5BD7549AF4}"/>
            </c:ext>
          </c:extLst>
        </c:ser>
        <c:dLbls>
          <c:showLegendKey val="0"/>
          <c:showVal val="0"/>
          <c:showCatName val="0"/>
          <c:showSerName val="0"/>
          <c:showPercent val="0"/>
          <c:showBubbleSize val="0"/>
        </c:dLbls>
        <c:axId val="207767055"/>
        <c:axId val="207768495"/>
      </c:radarChart>
      <c:catAx>
        <c:axId val="207767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768495"/>
        <c:crosses val="autoZero"/>
        <c:auto val="1"/>
        <c:lblAlgn val="ctr"/>
        <c:lblOffset val="100"/>
        <c:noMultiLvlLbl val="0"/>
      </c:catAx>
      <c:valAx>
        <c:axId val="207768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7670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BHUVANESH.E</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312220018</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18CD4177-A783-C2FF-18AF-677B9ED0868A}"/>
              </a:ext>
            </a:extLst>
          </p:cNvPr>
          <p:cNvGraphicFramePr>
            <a:graphicFrameLocks/>
          </p:cNvGraphicFramePr>
          <p:nvPr>
            <p:extLst>
              <p:ext uri="{D42A27DB-BD31-4B8C-83A1-F6EECF244321}">
                <p14:modId xmlns:p14="http://schemas.microsoft.com/office/powerpoint/2010/main" val="3426826304"/>
              </p:ext>
            </p:extLst>
          </p:nvPr>
        </p:nvGraphicFramePr>
        <p:xfrm>
          <a:off x="609600" y="2618508"/>
          <a:ext cx="8430490" cy="356061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43</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27</cp:revision>
  <dcterms:modified xsi:type="dcterms:W3CDTF">2024-09-29T04:47:25Z</dcterms:modified>
</cp:coreProperties>
</file>