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4788F3D-1915-478F-8B6B-885FED7BAB72}" type="datetimeFigureOut">
              <a:rPr lang="en-US" smtClean="0"/>
              <a:pPr/>
              <a:t>8/23/2024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BD29267-01E5-4328-A2C9-3A402FB6AE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BD29267-01E5-4328-A2C9-3A402FB6AEA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4788F3D-1915-478F-8B6B-885FED7BAB72}" type="datetimeFigureOut">
              <a:rPr lang="en-US" smtClean="0"/>
              <a:pPr/>
              <a:t>8/23/2024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BD29267-01E5-4328-A2C9-3A402FB6AE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2515562"/>
          </a:xfrm>
        </p:spPr>
        <p:txBody>
          <a:bodyPr>
            <a:normAutofit/>
          </a:bodyPr>
          <a:lstStyle/>
          <a:p>
            <a:r>
              <a:rPr lang="en-US" dirty="0" smtClean="0">
                <a:latin typeface="Andalus" pitchFamily="18" charset="-78"/>
                <a:cs typeface="Andalus" pitchFamily="18" charset="-78"/>
              </a:rPr>
              <a:t>EMPLOYEE PERFORMANCE ANALYSIS USING EXCEL</a:t>
            </a:r>
            <a:endParaRPr lang="en-US" dirty="0">
              <a:latin typeface="Andalus" pitchFamily="18" charset="-78"/>
              <a:cs typeface="Andalus" pitchFamily="18" charset="-78"/>
            </a:endParaRPr>
          </a:p>
        </p:txBody>
      </p:sp>
      <p:sp>
        <p:nvSpPr>
          <p:cNvPr id="3" name="Subtitle 2"/>
          <p:cNvSpPr>
            <a:spLocks noGrp="1"/>
          </p:cNvSpPr>
          <p:nvPr>
            <p:ph type="subTitle" idx="1"/>
          </p:nvPr>
        </p:nvSpPr>
        <p:spPr>
          <a:xfrm>
            <a:off x="685800" y="3124200"/>
            <a:ext cx="7772400" cy="1600200"/>
          </a:xfrm>
        </p:spPr>
        <p:txBody>
          <a:bodyPr>
            <a:noAutofit/>
          </a:bodyPr>
          <a:lstStyle/>
          <a:p>
            <a:pPr algn="l"/>
            <a:r>
              <a:rPr lang="en-US" sz="2400" b="1" dirty="0" smtClean="0">
                <a:latin typeface="Constantia" pitchFamily="18" charset="0"/>
              </a:rPr>
              <a:t>Presented by : </a:t>
            </a:r>
            <a:r>
              <a:rPr lang="en-US" sz="2400" b="1" dirty="0" smtClean="0">
                <a:latin typeface="Constantia" pitchFamily="18" charset="0"/>
              </a:rPr>
              <a:t>BHUVANESH .R</a:t>
            </a:r>
            <a:endParaRPr lang="en-US" sz="2400" b="1" dirty="0" smtClean="0">
              <a:latin typeface="Constantia" pitchFamily="18" charset="0"/>
            </a:endParaRPr>
          </a:p>
          <a:p>
            <a:pPr algn="l"/>
            <a:r>
              <a:rPr lang="en-US" sz="2400" b="1" dirty="0" smtClean="0">
                <a:latin typeface="Constantia" pitchFamily="18" charset="0"/>
              </a:rPr>
              <a:t>Register No </a:t>
            </a:r>
            <a:r>
              <a:rPr lang="en-US" sz="2400" b="1" smtClean="0">
                <a:latin typeface="Constantia" pitchFamily="18" charset="0"/>
              </a:rPr>
              <a:t>: </a:t>
            </a:r>
            <a:r>
              <a:rPr lang="en-US" sz="2400" b="1" smtClean="0">
                <a:latin typeface="Constantia" pitchFamily="18" charset="0"/>
              </a:rPr>
              <a:t>312204452</a:t>
            </a:r>
            <a:endParaRPr lang="en-US" sz="2400" b="1" dirty="0" smtClean="0">
              <a:latin typeface="Constantia" pitchFamily="18" charset="0"/>
            </a:endParaRPr>
          </a:p>
          <a:p>
            <a:pPr algn="l"/>
            <a:r>
              <a:rPr lang="en-US" sz="2400" b="1" dirty="0" smtClean="0">
                <a:latin typeface="Constantia" pitchFamily="18" charset="0"/>
              </a:rPr>
              <a:t>Department : Commerce</a:t>
            </a:r>
          </a:p>
          <a:p>
            <a:pPr algn="l"/>
            <a:r>
              <a:rPr lang="en-US" sz="2400" b="1" dirty="0" smtClean="0">
                <a:latin typeface="Constantia" pitchFamily="18" charset="0"/>
              </a:rPr>
              <a:t>College : K.C.S </a:t>
            </a:r>
            <a:r>
              <a:rPr lang="en-US" sz="2400" b="1" dirty="0" err="1" smtClean="0">
                <a:latin typeface="Constantia" pitchFamily="18" charset="0"/>
              </a:rPr>
              <a:t>Kasi</a:t>
            </a:r>
            <a:r>
              <a:rPr lang="en-US" sz="2400" b="1" dirty="0" smtClean="0">
                <a:latin typeface="Constantia" pitchFamily="18" charset="0"/>
              </a:rPr>
              <a:t> </a:t>
            </a:r>
            <a:r>
              <a:rPr lang="en-US" sz="2400" b="1" dirty="0" err="1" smtClean="0">
                <a:latin typeface="Constantia" pitchFamily="18" charset="0"/>
              </a:rPr>
              <a:t>Nadar</a:t>
            </a:r>
            <a:r>
              <a:rPr lang="en-US" sz="2400" b="1" dirty="0" smtClean="0">
                <a:latin typeface="Constantia" pitchFamily="18" charset="0"/>
              </a:rPr>
              <a:t> College Of Arts &amp; Science </a:t>
            </a:r>
            <a:endParaRPr lang="en-US" sz="2400" b="1" dirty="0">
              <a:latin typeface="Constantia"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RESULT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0857" y="1371600"/>
            <a:ext cx="9063143" cy="5486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3200" dirty="0" smtClean="0">
                <a:latin typeface="Constantia" pitchFamily="18"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sz="3200" dirty="0" smtClean="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
        <p:nvSpPr>
          <p:cNvPr id="3" name="Title 2"/>
          <p:cNvSpPr>
            <a:spLocks noGrp="1"/>
          </p:cNvSpPr>
          <p:nvPr>
            <p:ph type="title"/>
          </p:nvPr>
        </p:nvSpPr>
        <p:spPr/>
        <p:txBody>
          <a:bodyPr/>
          <a:lstStyle/>
          <a:p>
            <a:pPr algn="ctr"/>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8229600" cy="4525963"/>
          </a:xfrm>
        </p:spPr>
        <p:txBody>
          <a:bodyPr>
            <a:normAutofit/>
          </a:bodyPr>
          <a:lstStyle/>
          <a:p>
            <a:r>
              <a:rPr lang="en-US" sz="2400" dirty="0" smtClean="0"/>
              <a:t>Sales Department Wise</a:t>
            </a:r>
            <a:endParaRPr lang="en-US" sz="2400" dirty="0"/>
          </a:p>
        </p:txBody>
      </p:sp>
      <p:sp>
        <p:nvSpPr>
          <p:cNvPr id="2" name="Title 1"/>
          <p:cNvSpPr>
            <a:spLocks noGrp="1"/>
          </p:cNvSpPr>
          <p:nvPr>
            <p:ph type="title"/>
          </p:nvPr>
        </p:nvSpPr>
        <p:spPr/>
        <p:txBody>
          <a:bodyPr/>
          <a:lstStyle/>
          <a:p>
            <a:r>
              <a:rPr lang="en-US" u="sng" dirty="0" smtClean="0">
                <a:latin typeface="Andalus" pitchFamily="18" charset="-78"/>
                <a:cs typeface="Andalus" pitchFamily="18" charset="-78"/>
              </a:rPr>
              <a:t>PROJECT TITLE</a:t>
            </a:r>
            <a:endParaRPr lang="en-US" u="sng" dirty="0">
              <a:latin typeface="Andalus" pitchFamily="18" charset="-78"/>
              <a:cs typeface="Andalus"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Problem Statement</a:t>
            </a:r>
          </a:p>
          <a:p>
            <a:r>
              <a:rPr lang="en-US" dirty="0" smtClean="0"/>
              <a:t>2. Project Overview</a:t>
            </a:r>
          </a:p>
          <a:p>
            <a:r>
              <a:rPr lang="en-US" dirty="0" smtClean="0"/>
              <a:t>3. End Users</a:t>
            </a:r>
          </a:p>
          <a:p>
            <a:r>
              <a:rPr lang="en-US" dirty="0" smtClean="0"/>
              <a:t>4. Our  Solution And Proportion </a:t>
            </a:r>
          </a:p>
          <a:p>
            <a:r>
              <a:rPr lang="en-US" dirty="0" smtClean="0"/>
              <a:t>5. Dataset Description</a:t>
            </a:r>
          </a:p>
          <a:p>
            <a:r>
              <a:rPr lang="en-US" dirty="0" smtClean="0"/>
              <a:t>6. </a:t>
            </a:r>
            <a:r>
              <a:rPr lang="en-US" dirty="0" err="1" smtClean="0"/>
              <a:t>Modelling</a:t>
            </a:r>
            <a:r>
              <a:rPr lang="en-US" dirty="0" smtClean="0"/>
              <a:t> Approach </a:t>
            </a:r>
          </a:p>
          <a:p>
            <a:r>
              <a:rPr lang="en-US" dirty="0" smtClean="0"/>
              <a:t>7. Results And Description</a:t>
            </a:r>
          </a:p>
          <a:p>
            <a:r>
              <a:rPr lang="en-US" dirty="0" smtClean="0"/>
              <a:t>8. Conclusion</a:t>
            </a:r>
          </a:p>
          <a:p>
            <a:endParaRPr lang="en-US" dirty="0" smtClean="0"/>
          </a:p>
          <a:p>
            <a:endParaRPr lang="en-US"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AGENDA</a:t>
            </a:r>
            <a:endParaRPr lang="en-US" u="sng" dirty="0">
              <a:latin typeface="Andalus" pitchFamily="18" charset="-78"/>
              <a:cs typeface="Andalus"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endParaRPr lang="en-US" dirty="0">
              <a:latin typeface="Constantia" pitchFamily="18" charset="0"/>
            </a:endParaRPr>
          </a:p>
        </p:txBody>
      </p:sp>
      <p:sp>
        <p:nvSpPr>
          <p:cNvPr id="3" name="Title 2"/>
          <p:cNvSpPr>
            <a:spLocks noGrp="1"/>
          </p:cNvSpPr>
          <p:nvPr>
            <p:ph type="title"/>
          </p:nvPr>
        </p:nvSpPr>
        <p:spPr>
          <a:xfrm>
            <a:off x="457200" y="274638"/>
            <a:ext cx="8229600" cy="1143000"/>
          </a:xfrm>
        </p:spPr>
        <p:txBody>
          <a:bodyPr/>
          <a:lstStyle/>
          <a:p>
            <a:r>
              <a:rPr lang="en-US" u="sng" dirty="0" smtClean="0">
                <a:latin typeface="Andalus" pitchFamily="18" charset="-78"/>
                <a:cs typeface="Andalus" pitchFamily="18" charset="-78"/>
              </a:rPr>
              <a:t>PROBLEM STATEMENT</a:t>
            </a:r>
            <a:endParaRPr lang="en-US" u="sng" dirty="0">
              <a:latin typeface="Andalus" pitchFamily="18" charset="-78"/>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133600"/>
            <a:ext cx="8229600" cy="4525963"/>
          </a:xfrm>
        </p:spPr>
        <p:txBody>
          <a:bodyPr/>
          <a:lstStyle/>
          <a:p>
            <a:r>
              <a:rPr lang="en-US" dirty="0" smtClean="0"/>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endParaRPr lang="en-US" dirty="0"/>
          </a:p>
        </p:txBody>
      </p:sp>
      <p:sp>
        <p:nvSpPr>
          <p:cNvPr id="3" name="Title 2"/>
          <p:cNvSpPr>
            <a:spLocks noGrp="1"/>
          </p:cNvSpPr>
          <p:nvPr>
            <p:ph type="title"/>
          </p:nvPr>
        </p:nvSpPr>
        <p:spPr/>
        <p:txBody>
          <a:bodyPr>
            <a:normAutofit fontScale="90000"/>
          </a:bodyPr>
          <a:lstStyle/>
          <a:p>
            <a:r>
              <a:rPr lang="en-US" u="sng" dirty="0" smtClean="0">
                <a:latin typeface="Andalus" pitchFamily="18" charset="-78"/>
                <a:cs typeface="Andalus" pitchFamily="18" charset="-78"/>
              </a:rPr>
              <a:t>OVERVIEW ABOUT SALES DEPARTMENT WISE.</a:t>
            </a:r>
            <a:endParaRPr lang="en-US" u="sng" dirty="0">
              <a:latin typeface="Andalus" pitchFamily="18" charset="-78"/>
              <a:cs typeface="Andalus"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Employees</a:t>
            </a:r>
          </a:p>
          <a:p>
            <a:r>
              <a:rPr lang="en-US" dirty="0" smtClean="0">
                <a:latin typeface="Constantia" pitchFamily="18" charset="0"/>
              </a:rPr>
              <a:t>Employers</a:t>
            </a:r>
          </a:p>
          <a:p>
            <a:r>
              <a:rPr lang="en-US" dirty="0" smtClean="0">
                <a:latin typeface="Constantia" pitchFamily="18" charset="0"/>
              </a:rPr>
              <a:t>Organization </a:t>
            </a:r>
          </a:p>
          <a:p>
            <a:r>
              <a:rPr lang="en-US" dirty="0" smtClean="0">
                <a:latin typeface="Constantia" pitchFamily="18" charset="0"/>
              </a:rPr>
              <a:t>Business people</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sz="4000" b="0" u="sng" dirty="0" smtClean="0">
                <a:solidFill>
                  <a:schemeClr val="bg2">
                    <a:lumMod val="10000"/>
                  </a:schemeClr>
                </a:solidFill>
                <a:latin typeface="Andalus" pitchFamily="18" charset="-78"/>
                <a:cs typeface="Andalus" pitchFamily="18" charset="-78"/>
              </a:rPr>
              <a:t>WHO ARE THE END USERS</a:t>
            </a:r>
            <a:endParaRPr lang="en-US" sz="4000" b="0" u="sng" dirty="0">
              <a:solidFill>
                <a:schemeClr val="bg2">
                  <a:lumMod val="10000"/>
                </a:schemeClr>
              </a:solidFill>
              <a:latin typeface="Andalus" pitchFamily="18" charset="-78"/>
              <a:cs typeface="Andalus" pitchFamily="18" charset="-78"/>
            </a:endParaRPr>
          </a:p>
        </p:txBody>
      </p:sp>
      <p:pic>
        <p:nvPicPr>
          <p:cNvPr id="2050" name="Picture 2" descr="C:\Program Files (x86)\Microsoft Office\MEDIA\CAGCAT10\j0234687.gif"/>
          <p:cNvPicPr>
            <a:picLocks noChangeAspect="1" noChangeArrowheads="1" noCrop="1"/>
          </p:cNvPicPr>
          <p:nvPr/>
        </p:nvPicPr>
        <p:blipFill>
          <a:blip r:embed="rId2"/>
          <a:srcRect/>
          <a:stretch>
            <a:fillRect/>
          </a:stretch>
        </p:blipFill>
        <p:spPr bwMode="auto">
          <a:xfrm>
            <a:off x="5791200" y="2819400"/>
            <a:ext cx="2974808" cy="1752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Constantia" pitchFamily="18" charset="0"/>
              </a:rPr>
              <a:t>Filtering</a:t>
            </a:r>
            <a:r>
              <a:rPr lang="en-US" dirty="0" smtClean="0">
                <a:latin typeface="Constantia" pitchFamily="18" charset="0"/>
              </a:rPr>
              <a:t>- remove missing values</a:t>
            </a:r>
          </a:p>
          <a:p>
            <a:r>
              <a:rPr lang="en-US" b="1" dirty="0" smtClean="0">
                <a:latin typeface="Constantia" pitchFamily="18" charset="0"/>
              </a:rPr>
              <a:t>Conditional </a:t>
            </a:r>
            <a:r>
              <a:rPr lang="en-US" b="1" dirty="0" err="1" smtClean="0">
                <a:latin typeface="Constantia" pitchFamily="18" charset="0"/>
              </a:rPr>
              <a:t>Formating</a:t>
            </a:r>
            <a:r>
              <a:rPr lang="en-US" dirty="0" smtClean="0">
                <a:latin typeface="Constantia" pitchFamily="18" charset="0"/>
              </a:rPr>
              <a:t>-blanks</a:t>
            </a:r>
          </a:p>
          <a:p>
            <a:r>
              <a:rPr lang="en-US" b="1" dirty="0" smtClean="0">
                <a:latin typeface="Constantia" pitchFamily="18" charset="0"/>
              </a:rPr>
              <a:t>Pivot table</a:t>
            </a:r>
            <a:r>
              <a:rPr lang="en-US" dirty="0" smtClean="0">
                <a:latin typeface="Constantia" pitchFamily="18" charset="0"/>
              </a:rPr>
              <a:t>- Summary Of The Sales Department Wise</a:t>
            </a:r>
          </a:p>
          <a:p>
            <a:r>
              <a:rPr lang="en-US" b="1" dirty="0" smtClean="0">
                <a:latin typeface="Constantia" pitchFamily="18" charset="0"/>
              </a:rPr>
              <a:t>Formulas </a:t>
            </a:r>
            <a:r>
              <a:rPr lang="en-US" dirty="0" smtClean="0">
                <a:latin typeface="Constantia" pitchFamily="18" charset="0"/>
              </a:rPr>
              <a:t>– IFS</a:t>
            </a:r>
          </a:p>
          <a:p>
            <a:r>
              <a:rPr lang="en-US" b="1" dirty="0" smtClean="0">
                <a:latin typeface="Constantia" pitchFamily="18" charset="0"/>
              </a:rPr>
              <a:t>Graphs</a:t>
            </a:r>
            <a:r>
              <a:rPr lang="en-US" dirty="0" smtClean="0">
                <a:latin typeface="Constantia" pitchFamily="18" charset="0"/>
              </a:rPr>
              <a:t>- FINAL REPORT</a:t>
            </a:r>
            <a:endParaRPr lang="en-US" dirty="0">
              <a:latin typeface="Constantia" pitchFamily="18" charset="0"/>
            </a:endParaRPr>
          </a:p>
        </p:txBody>
      </p:sp>
      <p:sp>
        <p:nvSpPr>
          <p:cNvPr id="3" name="Title 2"/>
          <p:cNvSpPr>
            <a:spLocks noGrp="1"/>
          </p:cNvSpPr>
          <p:nvPr>
            <p:ph type="title"/>
          </p:nvPr>
        </p:nvSpPr>
        <p:spPr>
          <a:xfrm>
            <a:off x="533400" y="228600"/>
            <a:ext cx="8229600" cy="1143000"/>
          </a:xfrm>
        </p:spPr>
        <p:txBody>
          <a:bodyPr>
            <a:normAutofit fontScale="90000"/>
          </a:bodyPr>
          <a:lstStyle/>
          <a:p>
            <a:r>
              <a:rPr lang="en-US" u="sng" dirty="0" smtClean="0">
                <a:latin typeface="Andalus" pitchFamily="18" charset="-78"/>
                <a:cs typeface="Andalus" pitchFamily="18" charset="-78"/>
              </a:rPr>
              <a:t>OUR SOLUTION AND IT’S VALUE PROPOSITION</a:t>
            </a:r>
            <a:endParaRPr lang="en-US" u="sng" dirty="0">
              <a:latin typeface="Andalus" pitchFamily="18" charset="-78"/>
              <a:cs typeface="Andalus" pitchFamily="18" charset="-78"/>
            </a:endParaRPr>
          </a:p>
        </p:txBody>
      </p:sp>
      <p:pic>
        <p:nvPicPr>
          <p:cNvPr id="1026" name="Picture 2" descr="C:\Program Files (x86)\Microsoft Office\MEDIA\CAGCAT10\j0149481.wmf"/>
          <p:cNvPicPr>
            <a:picLocks noChangeAspect="1" noChangeArrowheads="1"/>
          </p:cNvPicPr>
          <p:nvPr/>
        </p:nvPicPr>
        <p:blipFill>
          <a:blip r:embed="rId2"/>
          <a:srcRect/>
          <a:stretch>
            <a:fillRect/>
          </a:stretch>
        </p:blipFill>
        <p:spPr bwMode="auto">
          <a:xfrm>
            <a:off x="5029200" y="2743200"/>
            <a:ext cx="3599341" cy="3657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fontAlgn="base"/>
            <a:r>
              <a:rPr lang="en-US" sz="1800" b="1" dirty="0" smtClean="0">
                <a:latin typeface="Constantia" pitchFamily="18" charset="0"/>
              </a:rPr>
              <a:t>Seller:</a:t>
            </a:r>
            <a:r>
              <a:rPr lang="en-US" sz="1800" dirty="0" smtClean="0">
                <a:latin typeface="Constantia" pitchFamily="18" charset="0"/>
              </a:rPr>
              <a:t> Salesperson's name.</a:t>
            </a:r>
          </a:p>
          <a:p>
            <a:pPr fontAlgn="base"/>
            <a:r>
              <a:rPr lang="en-US" sz="1800" b="1" dirty="0" smtClean="0">
                <a:latin typeface="Constantia" pitchFamily="18" charset="0"/>
              </a:rPr>
              <a:t>Department</a:t>
            </a:r>
            <a:r>
              <a:rPr lang="en-US" sz="1800" b="1" dirty="0" smtClean="0"/>
              <a:t>:</a:t>
            </a:r>
            <a:r>
              <a:rPr lang="en-US" sz="1800" dirty="0" smtClean="0"/>
              <a:t> </a:t>
            </a:r>
            <a:r>
              <a:rPr lang="en-US" sz="1800" dirty="0" smtClean="0">
                <a:latin typeface="Constantia" pitchFamily="18" charset="0"/>
              </a:rPr>
              <a:t>Department to which the salesperson belongs.</a:t>
            </a:r>
          </a:p>
          <a:p>
            <a:pPr fontAlgn="base"/>
            <a:r>
              <a:rPr lang="en-US" sz="1800" b="1" dirty="0" smtClean="0">
                <a:latin typeface="Constantia" pitchFamily="18" charset="0"/>
              </a:rPr>
              <a:t>Revenue:</a:t>
            </a:r>
            <a:r>
              <a:rPr lang="en-US" sz="1800" dirty="0" smtClean="0">
                <a:latin typeface="Constantia" pitchFamily="18" charset="0"/>
              </a:rPr>
              <a:t> Revenue generated by the salesperson on the respective day.</a:t>
            </a:r>
          </a:p>
          <a:p>
            <a:pPr fontAlgn="base"/>
            <a:r>
              <a:rPr lang="en-US" sz="1800" b="1" dirty="0" smtClean="0">
                <a:latin typeface="Constantia" pitchFamily="18" charset="0"/>
              </a:rPr>
              <a:t>Revenue Goal:</a:t>
            </a:r>
            <a:r>
              <a:rPr lang="en-US" sz="1800" dirty="0" smtClean="0">
                <a:latin typeface="Constantia" pitchFamily="18" charset="0"/>
              </a:rPr>
              <a:t> Salesperson's revenue goal for the respective day.</a:t>
            </a:r>
          </a:p>
          <a:p>
            <a:pPr fontAlgn="base"/>
            <a:r>
              <a:rPr lang="en-US" sz="1800" b="1" dirty="0" smtClean="0">
                <a:latin typeface="Constantia" pitchFamily="18" charset="0"/>
              </a:rPr>
              <a:t>Margin:</a:t>
            </a:r>
            <a:r>
              <a:rPr lang="en-US" sz="1800" dirty="0" smtClean="0">
                <a:latin typeface="Constantia" pitchFamily="18" charset="0"/>
              </a:rPr>
              <a:t> Gross profit margin achieved by the salesperson on the respective day.</a:t>
            </a:r>
          </a:p>
          <a:p>
            <a:pPr fontAlgn="base"/>
            <a:r>
              <a:rPr lang="en-US" sz="1800" b="1" dirty="0" smtClean="0">
                <a:latin typeface="Constantia" pitchFamily="18" charset="0"/>
              </a:rPr>
              <a:t>Margin Goal:</a:t>
            </a:r>
            <a:r>
              <a:rPr lang="en-US" sz="1800" dirty="0" smtClean="0">
                <a:latin typeface="Constantia" pitchFamily="18" charset="0"/>
              </a:rPr>
              <a:t> Salesperson's profit margin goal for the respective day.</a:t>
            </a:r>
          </a:p>
          <a:p>
            <a:pPr fontAlgn="base"/>
            <a:r>
              <a:rPr lang="en-US" sz="1800" b="1" dirty="0" smtClean="0">
                <a:latin typeface="Constantia" pitchFamily="18" charset="0"/>
              </a:rPr>
              <a:t>Date:</a:t>
            </a:r>
            <a:r>
              <a:rPr lang="en-US" sz="1800" dirty="0" smtClean="0">
                <a:latin typeface="Constantia" pitchFamily="18" charset="0"/>
              </a:rPr>
              <a:t> Date on which the sales were recorded.</a:t>
            </a:r>
          </a:p>
          <a:p>
            <a:pPr fontAlgn="base"/>
            <a:r>
              <a:rPr lang="en-US" sz="1800" b="1" dirty="0" smtClean="0">
                <a:latin typeface="Constantia" pitchFamily="18" charset="0"/>
              </a:rPr>
              <a:t>Sales Quantity:</a:t>
            </a:r>
            <a:r>
              <a:rPr lang="en-US" sz="1800" dirty="0" smtClean="0">
                <a:latin typeface="Constantia" pitchFamily="18" charset="0"/>
              </a:rPr>
              <a:t> Number of customers who actually made a purchase.</a:t>
            </a:r>
          </a:p>
          <a:p>
            <a:pPr fontAlgn="base"/>
            <a:r>
              <a:rPr lang="en-US" sz="1800" b="1" dirty="0" smtClean="0">
                <a:latin typeface="Constantia" pitchFamily="18" charset="0"/>
              </a:rPr>
              <a:t>Customers:</a:t>
            </a:r>
            <a:r>
              <a:rPr lang="en-US" sz="1800" dirty="0" smtClean="0">
                <a:latin typeface="Constantia" pitchFamily="18" charset="0"/>
              </a:rPr>
              <a:t> Total number of customers served.</a:t>
            </a:r>
          </a:p>
          <a:p>
            <a:endParaRPr lang="en-US" sz="1800"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DATA DESCRIPTION</a:t>
            </a:r>
            <a:endParaRPr lang="en-US" u="sng" dirty="0">
              <a:latin typeface="Andalus" pitchFamily="18" charset="-78"/>
              <a:cs typeface="Andalus" pitchFamily="18"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Date Set: Kaggle, Sales Department Wise</a:t>
            </a:r>
          </a:p>
          <a:p>
            <a:r>
              <a:rPr lang="en-US" dirty="0" smtClean="0">
                <a:latin typeface="Constantia" pitchFamily="18" charset="0"/>
              </a:rPr>
              <a:t>Feature Selection:</a:t>
            </a:r>
          </a:p>
          <a:p>
            <a:r>
              <a:rPr lang="en-US" dirty="0" smtClean="0">
                <a:latin typeface="Constantia" pitchFamily="18" charset="0"/>
              </a:rPr>
              <a:t>Data Cleaning: Missing Values Irrelevant</a:t>
            </a:r>
          </a:p>
          <a:p>
            <a:r>
              <a:rPr lang="en-US" dirty="0" smtClean="0">
                <a:latin typeface="Constantia" pitchFamily="18" charset="0"/>
              </a:rPr>
              <a:t>Formula: Performance Calculation, Low, Med, High</a:t>
            </a:r>
          </a:p>
          <a:p>
            <a:r>
              <a:rPr lang="en-US" dirty="0" smtClean="0">
                <a:latin typeface="Constantia" pitchFamily="18" charset="0"/>
              </a:rPr>
              <a:t>Pivot Table: Summary, Business Unit, Gender , Employment Type, Employee Id, Performance</a:t>
            </a:r>
          </a:p>
          <a:p>
            <a:endParaRPr lang="en-US" dirty="0" smtClean="0">
              <a:latin typeface="Constantia" pitchFamily="18" charset="0"/>
            </a:endParaRPr>
          </a:p>
          <a:p>
            <a:r>
              <a:rPr lang="en-US" dirty="0" smtClean="0">
                <a:latin typeface="Constantia" pitchFamily="18" charset="0"/>
              </a:rPr>
              <a:t>Chart : Report: Slicer</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u="sng" dirty="0" err="1" smtClean="0">
                <a:latin typeface="Andalus" pitchFamily="18" charset="-78"/>
                <a:cs typeface="Andalus" pitchFamily="18" charset="-78"/>
              </a:rPr>
              <a:t>Modelling</a:t>
            </a:r>
            <a:r>
              <a:rPr lang="en-US" dirty="0" smtClean="0">
                <a:latin typeface="Andalus" pitchFamily="18" charset="-78"/>
                <a:cs typeface="Andalus" pitchFamily="18" charset="-78"/>
              </a:rPr>
              <a:t> </a:t>
            </a:r>
            <a:endParaRPr lang="en-US" dirty="0">
              <a:latin typeface="Andalus" pitchFamily="18" charset="-78"/>
              <a:cs typeface="Andalus" pitchFamily="18" charset="-7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205</TotalTime>
  <Words>362</Words>
  <Application>Microsoft Office PowerPoint</Application>
  <PresentationFormat>On-screen Show (4:3)</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EMPLOYEE PERFORMANCE ANALYSIS USING EXCEL</vt:lpstr>
      <vt:lpstr>PROJECT TITLE</vt:lpstr>
      <vt:lpstr>AGENDA</vt:lpstr>
      <vt:lpstr>PROBLEM STATEMENT</vt:lpstr>
      <vt:lpstr>OVERVIEW ABOUT SALES DEPARTMENT WISE.</vt:lpstr>
      <vt:lpstr>WHO ARE THE END USERS</vt:lpstr>
      <vt:lpstr>OUR SOLUTION AND IT’S VALUE PROPOSITION</vt:lpstr>
      <vt:lpstr>DATA DESCRIPTION</vt:lpstr>
      <vt:lpstr>Modelling </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ANALIS USING EXCEL</dc:title>
  <dc:creator>admin</dc:creator>
  <cp:lastModifiedBy>admin</cp:lastModifiedBy>
  <cp:revision>24</cp:revision>
  <dcterms:created xsi:type="dcterms:W3CDTF">2024-08-20T05:09:31Z</dcterms:created>
  <dcterms:modified xsi:type="dcterms:W3CDTF">2024-08-23T09:48:04Z</dcterms:modified>
</cp:coreProperties>
</file>