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BHUVANESH.G</a:t>
            </a:r>
            <a:endParaRPr lang="en-US" sz="2400" dirty="0"/>
          </a:p>
          <a:p>
            <a:r>
              <a:rPr lang="en-US" sz="2400" dirty="0"/>
              <a:t>REGISTER </a:t>
            </a:r>
            <a:r>
              <a:rPr lang="en-US" sz="2400" dirty="0" smtClean="0"/>
              <a:t>NO: 122203374</a:t>
            </a:r>
          </a:p>
          <a:p>
            <a:r>
              <a:rPr lang="en-US" sz="2400"/>
              <a:t>769FD02464E5DBFB2064ECD61CAAD181</a:t>
            </a:r>
            <a:endParaRPr lang="en-US" sz="2400" dirty="0"/>
          </a:p>
          <a:p>
            <a:r>
              <a:rPr lang="en-US" sz="2400" dirty="0"/>
              <a:t>DEPARTMENT</a:t>
            </a:r>
            <a:r>
              <a:rPr lang="en-US" sz="2400" dirty="0" smtClean="0"/>
              <a:t>: B.COM (CS)</a:t>
            </a:r>
            <a:endParaRPr lang="en-US" sz="2400" dirty="0"/>
          </a:p>
          <a:p>
            <a:r>
              <a:rPr lang="en-US" sz="2400" dirty="0" smtClean="0"/>
              <a:t>COLLEGE: ST .THOMAS COLLEGE OF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1595754"/>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634</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27</cp:revision>
  <dcterms:created xsi:type="dcterms:W3CDTF">2024-03-29T15:07:22Z</dcterms:created>
  <dcterms:modified xsi:type="dcterms:W3CDTF">2024-09-06T11:56:17Z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