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8" d="100"/>
          <a:sy n="68" d="100"/>
        </p:scale>
        <p:origin x="-121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2000" b="1" smtClean="0">
                <a:solidFill>
                  <a:schemeClr val="tx1">
                    <a:lumMod val="95000"/>
                  </a:schemeClr>
                </a:solidFill>
                <a:latin typeface="Arial" pitchFamily="34" charset="0"/>
                <a:cs typeface="Arial" pitchFamily="34" charset="0"/>
              </a:rPr>
              <a:t>S.Bhuvanesh</a:t>
            </a:r>
            <a:endParaRPr lang="en-US" sz="2000" b="1" dirty="0" smtClean="0">
              <a:solidFill>
                <a:schemeClr val="tx1">
                  <a:lumMod val="95000"/>
                </a:schemeClr>
              </a:solidFill>
              <a:latin typeface="Arial" pitchFamily="34" charset="0"/>
              <a:cs typeface="Arial" pitchFamily="34" charset="0"/>
            </a:endParaRPr>
          </a:p>
          <a:p>
            <a:pPr algn="l"/>
            <a:r>
              <a:rPr lang="en-US" sz="2000" b="1" dirty="0" smtClean="0">
                <a:solidFill>
                  <a:schemeClr val="tx1">
                    <a:lumMod val="95000"/>
                  </a:schemeClr>
                </a:solidFill>
                <a:latin typeface="Arial" pitchFamily="34" charset="0"/>
                <a:cs typeface="Arial" pitchFamily="34" charset="0"/>
              </a:rPr>
              <a:t>B.E – Computer Science and Engineering</a:t>
            </a:r>
          </a:p>
          <a:p>
            <a:pPr algn="l"/>
            <a:r>
              <a:rPr lang="en-US" sz="2000" b="1" dirty="0" smtClean="0">
                <a:solidFill>
                  <a:schemeClr val="tx1">
                    <a:lumMod val="95000"/>
                  </a:schemeClr>
                </a:solidFill>
                <a:latin typeface="Arial" pitchFamily="34" charset="0"/>
                <a:cs typeface="Arial" pitchFamily="34" charset="0"/>
              </a:rPr>
              <a:t>Sri </a:t>
            </a:r>
            <a:r>
              <a:rPr lang="en-US" sz="2000" b="1" dirty="0" err="1" smtClean="0">
                <a:solidFill>
                  <a:schemeClr val="tx1">
                    <a:lumMod val="95000"/>
                  </a:schemeClr>
                </a:solidFill>
                <a:latin typeface="Arial" pitchFamily="34" charset="0"/>
                <a:cs typeface="Arial" pitchFamily="34" charset="0"/>
              </a:rPr>
              <a:t>vidya</a:t>
            </a:r>
            <a:r>
              <a:rPr lang="en-US" sz="2000" b="1" dirty="0" smtClean="0">
                <a:solidFill>
                  <a:schemeClr val="tx1">
                    <a:lumMod val="95000"/>
                  </a:schemeClr>
                </a:solidFill>
                <a:latin typeface="Arial" pitchFamily="34" charset="0"/>
                <a:cs typeface="Arial" pitchFamily="34" charset="0"/>
              </a:rPr>
              <a:t> College of Engineering and Technology</a:t>
            </a:r>
            <a:endParaRPr lang="en-US" sz="2000" b="1" dirty="0">
              <a:solidFill>
                <a:schemeClr val="tx1">
                  <a:lumMod val="9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1343</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