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73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bhuvanesh%20naan%20mudhalavan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[bhuvanesh naan mudhalavan project.xlsx]Sheet3!PivotTable1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458705110521047"/>
          <c:y val="6.9523825816419624E-2"/>
          <c:w val="0.74772386171743743"/>
          <c:h val="0.6245183315800364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Sheet3!$A$5:$A$12</c:f>
              <c:strCache>
                <c:ptCount val="7"/>
                <c:pt idx="0">
                  <c:v>Auckland, New Zealand</c:v>
                </c:pt>
                <c:pt idx="1">
                  <c:v>Chennai, India</c:v>
                </c:pt>
                <c:pt idx="2">
                  <c:v>Columbus, USA</c:v>
                </c:pt>
                <c:pt idx="3">
                  <c:v>Hyderabad, India</c:v>
                </c:pt>
                <c:pt idx="4">
                  <c:v>Remote</c:v>
                </c:pt>
                <c:pt idx="5">
                  <c:v>Seattle, USA</c:v>
                </c:pt>
                <c:pt idx="6">
                  <c:v>Wellington, New Zealand</c:v>
                </c:pt>
              </c:strCache>
            </c:strRef>
          </c:cat>
          <c:val>
            <c:numRef>
              <c:f>Sheet3!$B$5:$B$12</c:f>
              <c:numCache>
                <c:formatCode>General</c:formatCode>
                <c:ptCount val="7"/>
                <c:pt idx="0">
                  <c:v>9</c:v>
                </c:pt>
                <c:pt idx="1">
                  <c:v>14</c:v>
                </c:pt>
                <c:pt idx="2">
                  <c:v>9</c:v>
                </c:pt>
                <c:pt idx="3">
                  <c:v>19</c:v>
                </c:pt>
                <c:pt idx="4">
                  <c:v>22</c:v>
                </c:pt>
                <c:pt idx="5">
                  <c:v>12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23-4A69-BE55-FC3AFD993410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Sheet3!$A$5:$A$12</c:f>
              <c:strCache>
                <c:ptCount val="7"/>
                <c:pt idx="0">
                  <c:v>Auckland, New Zealand</c:v>
                </c:pt>
                <c:pt idx="1">
                  <c:v>Chennai, India</c:v>
                </c:pt>
                <c:pt idx="2">
                  <c:v>Columbus, USA</c:v>
                </c:pt>
                <c:pt idx="3">
                  <c:v>Hyderabad, India</c:v>
                </c:pt>
                <c:pt idx="4">
                  <c:v>Remote</c:v>
                </c:pt>
                <c:pt idx="5">
                  <c:v>Seattle, USA</c:v>
                </c:pt>
                <c:pt idx="6">
                  <c:v>Wellington, New Zealand</c:v>
                </c:pt>
              </c:strCache>
            </c:strRef>
          </c:cat>
          <c:val>
            <c:numRef>
              <c:f>Sheet3!$C$5:$C$12</c:f>
              <c:numCache>
                <c:formatCode>General</c:formatCode>
                <c:ptCount val="7"/>
                <c:pt idx="0">
                  <c:v>14</c:v>
                </c:pt>
                <c:pt idx="1">
                  <c:v>10</c:v>
                </c:pt>
                <c:pt idx="2">
                  <c:v>15</c:v>
                </c:pt>
                <c:pt idx="3">
                  <c:v>14</c:v>
                </c:pt>
                <c:pt idx="4">
                  <c:v>24</c:v>
                </c:pt>
                <c:pt idx="5">
                  <c:v>8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23-4A69-BE55-FC3AFD9934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7744063"/>
        <c:axId val="877741151"/>
        <c:axId val="0"/>
      </c:bar3DChart>
      <c:catAx>
        <c:axId val="87774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741151"/>
        <c:crosses val="autoZero"/>
        <c:auto val="1"/>
        <c:lblAlgn val="ctr"/>
        <c:lblOffset val="100"/>
        <c:noMultiLvlLbl val="0"/>
      </c:catAx>
      <c:valAx>
        <c:axId val="87774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74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977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7494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98371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536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0535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06134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7243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5352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8077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1386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088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909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3362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680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7355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7187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1675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26869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NAME:P BHUVANESH 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NO:312201156</a:t>
            </a:r>
          </a:p>
          <a:p>
            <a:r>
              <a:rPr lang="en-US" sz="2400" dirty="0" smtClean="0"/>
              <a:t>NAAN </a:t>
            </a:r>
            <a:r>
              <a:rPr lang="en-US" sz="2400" dirty="0"/>
              <a:t>MUDHALVAN </a:t>
            </a:r>
            <a:r>
              <a:rPr lang="en-US" sz="2400" dirty="0" smtClean="0"/>
              <a:t>USERNAME:asunm110312201156</a:t>
            </a:r>
          </a:p>
          <a:p>
            <a:r>
              <a:rPr lang="en-US" sz="2400"/>
              <a:t>NAAN MUDHALVAN ID:34AD5A8B208536D86DE4D7CF5F92C372</a:t>
            </a:r>
            <a:endParaRPr lang="en-US" sz="2400" dirty="0"/>
          </a:p>
          <a:p>
            <a:r>
              <a:rPr lang="en-US" sz="2400" dirty="0" smtClean="0"/>
              <a:t>DEPARTMENT:B.COM BANK MANAGEMENT</a:t>
            </a:r>
            <a:endParaRPr lang="en-US" sz="2400" dirty="0"/>
          </a:p>
          <a:p>
            <a:r>
              <a:rPr lang="en-US" sz="2400" dirty="0" smtClean="0"/>
              <a:t>COLLEGE:DRBCCC HINDU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3000" y="1327292"/>
            <a:ext cx="7725757" cy="486222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Data collection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Data cleaning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Filtering of data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Selecting the required fields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Converting them into a pivot table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 err="1">
                <a:cs typeface="Trebuchet MS"/>
              </a:rPr>
              <a:t>Summarising</a:t>
            </a:r>
            <a:r>
              <a:rPr lang="en-US" sz="2800" b="1" i="1" dirty="0">
                <a:cs typeface="Trebuchet MS"/>
              </a:rPr>
              <a:t> the data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Getting the results from the data after arrangement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Getting the </a:t>
            </a:r>
            <a:r>
              <a:rPr lang="en-US" sz="2800" b="1" i="1" dirty="0" smtClean="0">
                <a:cs typeface="Trebuchet MS"/>
              </a:rPr>
              <a:t>3D </a:t>
            </a:r>
            <a:r>
              <a:rPr lang="en-US" sz="2800" b="1" i="1" dirty="0">
                <a:cs typeface="Trebuchet MS"/>
              </a:rPr>
              <a:t>graph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Doing the data visualization </a:t>
            </a: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363200" y="132729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77600" y="152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708385"/>
              </p:ext>
            </p:extLst>
          </p:nvPr>
        </p:nvGraphicFramePr>
        <p:xfrm>
          <a:off x="2057400" y="1261631"/>
          <a:ext cx="5867400" cy="4114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76400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b="1" i="1" dirty="0">
                <a:cs typeface="Times New Roman" panose="02020603050405020304" pitchFamily="18" charset="0"/>
              </a:rPr>
              <a:t>B</a:t>
            </a:r>
            <a:r>
              <a:rPr lang="en-US" sz="2800" b="1" i="1" dirty="0" smtClean="0">
                <a:cs typeface="Times New Roman" panose="02020603050405020304" pitchFamily="18" charset="0"/>
              </a:rPr>
              <a:t>y </a:t>
            </a:r>
            <a:r>
              <a:rPr lang="en-US" sz="2800" b="1" i="1" dirty="0">
                <a:cs typeface="Times New Roman" panose="02020603050405020304" pitchFamily="18" charset="0"/>
              </a:rPr>
              <a:t>this data analysis we can be able to find the </a:t>
            </a:r>
            <a:r>
              <a:rPr lang="en-US" sz="2800" b="1" i="1" dirty="0" smtClean="0">
                <a:cs typeface="Times New Roman" panose="02020603050405020304" pitchFamily="18" charset="0"/>
              </a:rPr>
              <a:t>number of </a:t>
            </a:r>
            <a:r>
              <a:rPr lang="en-US" sz="2800" b="1" i="1" dirty="0">
                <a:cs typeface="Times New Roman" panose="02020603050405020304" pitchFamily="18" charset="0"/>
              </a:rPr>
              <a:t>employees </a:t>
            </a:r>
            <a:r>
              <a:rPr lang="en-US" sz="2800" b="1" i="1" dirty="0" smtClean="0">
                <a:cs typeface="Times New Roman" panose="02020603050405020304" pitchFamily="18" charset="0"/>
              </a:rPr>
              <a:t>in the company </a:t>
            </a:r>
            <a:r>
              <a:rPr lang="en-US" sz="2800" b="1" i="1" dirty="0">
                <a:cs typeface="Times New Roman" panose="02020603050405020304" pitchFamily="18" charset="0"/>
              </a:rPr>
              <a:t>and we can also be able to see the </a:t>
            </a:r>
            <a:r>
              <a:rPr lang="en-US" sz="2800" b="1" i="1" dirty="0" smtClean="0">
                <a:cs typeface="Times New Roman" panose="02020603050405020304" pitchFamily="18" charset="0"/>
              </a:rPr>
              <a:t>employees how many are </a:t>
            </a:r>
            <a:r>
              <a:rPr lang="en-US" sz="2800" b="1" i="1" dirty="0">
                <a:cs typeface="Times New Roman" panose="02020603050405020304" pitchFamily="18" charset="0"/>
              </a:rPr>
              <a:t>males and females </a:t>
            </a:r>
            <a:r>
              <a:rPr lang="en-US" sz="2800" b="1" i="1" dirty="0" smtClean="0">
                <a:cs typeface="Times New Roman" panose="02020603050405020304" pitchFamily="18" charset="0"/>
              </a:rPr>
              <a:t>in </a:t>
            </a:r>
            <a:r>
              <a:rPr lang="en-US" sz="2800" b="1" i="1" dirty="0">
                <a:cs typeface="Times New Roman" panose="02020603050405020304" pitchFamily="18" charset="0"/>
              </a:rPr>
              <a:t>the company </a:t>
            </a:r>
            <a:r>
              <a:rPr lang="en-US" sz="2800" b="1" i="1" dirty="0" smtClean="0">
                <a:cs typeface="Times New Roman" panose="02020603050405020304" pitchFamily="18" charset="0"/>
              </a:rPr>
              <a:t>separately work area wise. so </a:t>
            </a:r>
            <a:r>
              <a:rPr lang="en-US" sz="2800" b="1" i="1" dirty="0">
                <a:cs typeface="Times New Roman" panose="02020603050405020304" pitchFamily="18" charset="0"/>
              </a:rPr>
              <a:t>that the company </a:t>
            </a:r>
            <a:r>
              <a:rPr lang="en-US" sz="2800" b="1" i="1" dirty="0" smtClean="0">
                <a:cs typeface="Times New Roman" panose="02020603050405020304" pitchFamily="18" charset="0"/>
              </a:rPr>
              <a:t>can analyze the workforce of </a:t>
            </a:r>
            <a:r>
              <a:rPr lang="en-US" sz="2800" b="1" i="1" dirty="0">
                <a:cs typeface="Times New Roman" panose="02020603050405020304" pitchFamily="18" charset="0"/>
              </a:rPr>
              <a:t>employees In the company </a:t>
            </a:r>
            <a:r>
              <a:rPr lang="en-US" sz="2800" b="1" i="1" dirty="0" smtClean="0">
                <a:cs typeface="Times New Roman" panose="02020603050405020304" pitchFamily="18" charset="0"/>
              </a:rPr>
              <a:t>who are actually employed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927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Count Analysis using Excel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24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596562" y="152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685800" y="2111398"/>
            <a:ext cx="6629400" cy="216148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lang="en-US" i="1" spc="10" dirty="0"/>
              <a:t>This analysis is done by the company to know about the </a:t>
            </a:r>
            <a:r>
              <a:rPr lang="en-US" i="1" spc="10" dirty="0" smtClean="0"/>
              <a:t>count of workers in the respective places </a:t>
            </a:r>
            <a:r>
              <a:rPr lang="en-US" i="1" spc="10" dirty="0"/>
              <a:t>and know how much are the total </a:t>
            </a:r>
            <a:r>
              <a:rPr lang="en-US" i="1" spc="10" dirty="0" smtClean="0"/>
              <a:t>count of workers in </a:t>
            </a:r>
            <a:r>
              <a:rPr lang="en-US" i="1" spc="10" dirty="0"/>
              <a:t>the company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26574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972800" y="15078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 smtClean="0"/>
              <a:t>PROJECT</a:t>
            </a:r>
            <a:r>
              <a:rPr lang="en-US" sz="4250" spc="5" dirty="0" smtClean="0"/>
              <a:t> </a:t>
            </a:r>
            <a:r>
              <a:rPr sz="4250" spc="-20" dirty="0" smtClean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38200" y="2520451"/>
            <a:ext cx="7391400" cy="303608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r>
              <a:rPr lang="en-US" i="1" spc="10" dirty="0"/>
              <a:t>This project is analysis of </a:t>
            </a:r>
            <a:r>
              <a:rPr lang="en-US" i="1" spc="10" dirty="0" smtClean="0"/>
              <a:t>number of workers in </a:t>
            </a:r>
            <a:r>
              <a:rPr lang="en-US" i="1" spc="10" dirty="0"/>
              <a:t>the company so that the company would be able to find out the total </a:t>
            </a:r>
            <a:r>
              <a:rPr lang="en-US" i="1" spc="10" dirty="0" smtClean="0"/>
              <a:t>workforce </a:t>
            </a:r>
            <a:r>
              <a:rPr lang="en-US" i="1" spc="10" dirty="0"/>
              <a:t>of the </a:t>
            </a:r>
            <a:r>
              <a:rPr lang="en-US" i="1" spc="10" dirty="0" smtClean="0"/>
              <a:t>company area </a:t>
            </a:r>
            <a:r>
              <a:rPr lang="en-US" i="1" spc="10" dirty="0"/>
              <a:t>wise to the </a:t>
            </a:r>
            <a:r>
              <a:rPr lang="en-US" i="1" spc="10" dirty="0" smtClean="0"/>
              <a:t>males and female workers </a:t>
            </a:r>
            <a:r>
              <a:rPr lang="en-US" i="1" spc="10" dirty="0"/>
              <a:t>in a </a:t>
            </a:r>
            <a:r>
              <a:rPr lang="en-US" i="1" spc="10" dirty="0" smtClean="0"/>
              <a:t>company.</a:t>
            </a:r>
            <a:endParaRPr lang="en-US" i="1" spc="10" dirty="0"/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0105" y="505493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201400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93773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43000" y="2255401"/>
            <a:ext cx="8077200" cy="30489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52450" indent="-514350"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The end users of this data analysis will be the company and the company manager </a:t>
            </a:r>
          </a:p>
          <a:p>
            <a:pPr marL="552450" indent="-514350"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This analysis helps to find out the </a:t>
            </a:r>
            <a:r>
              <a:rPr lang="en-US" i="1" spc="10" dirty="0" smtClean="0"/>
              <a:t>count of workers in the company with number of males </a:t>
            </a:r>
            <a:r>
              <a:rPr lang="en-US" i="1" spc="10" dirty="0"/>
              <a:t>and females </a:t>
            </a:r>
            <a:r>
              <a:rPr lang="en-US" i="1" spc="10" dirty="0" smtClean="0"/>
              <a:t>accurate data.</a:t>
            </a:r>
            <a:endParaRPr lang="en-US" i="1" spc="10" dirty="0"/>
          </a:p>
          <a:p>
            <a:pPr marL="552450" indent="-514350"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By this they can analyze the </a:t>
            </a:r>
            <a:r>
              <a:rPr lang="en-US" i="1" spc="10" dirty="0" smtClean="0"/>
              <a:t>employee </a:t>
            </a:r>
            <a:r>
              <a:rPr lang="en-US" i="1" spc="10" dirty="0"/>
              <a:t>pattern of the company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2014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658600" y="1828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430000" y="62865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3352800" y="1752600"/>
            <a:ext cx="6400800" cy="43928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Conditional formatting : - missing values 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Filter remove 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Formula performance for summing up 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Pivot table-For easy transformation of large data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Pivot summary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line graph-Data visualization </a:t>
            </a: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DESCRIPTION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6400"/>
            <a:ext cx="8946541" cy="4571999"/>
          </a:xfrm>
        </p:spPr>
        <p:txBody>
          <a:bodyPr>
            <a:normAutofit fontScale="92500" lnSpcReduction="20000"/>
          </a:bodyPr>
          <a:lstStyle/>
          <a:p>
            <a:r>
              <a:rPr lang="en-IN" sz="2800" b="1" i="1" dirty="0">
                <a:cs typeface="Arial" panose="020B0604020202020204" pitchFamily="34" charset="0"/>
              </a:rPr>
              <a:t>Employee data- </a:t>
            </a:r>
            <a:r>
              <a:rPr lang="en-IN" sz="2800" b="1" i="1" dirty="0" err="1">
                <a:cs typeface="Arial" panose="020B0604020202020204" pitchFamily="34" charset="0"/>
              </a:rPr>
              <a:t>edunet</a:t>
            </a:r>
            <a:r>
              <a:rPr lang="en-IN" sz="2800" b="1" i="1" dirty="0">
                <a:cs typeface="Arial" panose="020B0604020202020204" pitchFamily="34" charset="0"/>
              </a:rPr>
              <a:t> dashboard</a:t>
            </a:r>
            <a:br>
              <a:rPr lang="en-IN" sz="2800" b="1" i="1" dirty="0">
                <a:cs typeface="Arial" panose="020B0604020202020204" pitchFamily="34" charset="0"/>
              </a:rPr>
            </a:br>
            <a:endParaRPr lang="en-IN" sz="2800" b="1" i="1" dirty="0" smtClean="0">
              <a:cs typeface="Arial" panose="020B0604020202020204" pitchFamily="34" charset="0"/>
            </a:endParaRPr>
          </a:p>
          <a:p>
            <a:r>
              <a:rPr lang="en-IN" sz="2800" b="1" i="1" dirty="0" smtClean="0">
                <a:cs typeface="Arial" panose="020B0604020202020204" pitchFamily="34" charset="0"/>
              </a:rPr>
              <a:t>Total </a:t>
            </a:r>
            <a:r>
              <a:rPr lang="en-IN" sz="2800" b="1" i="1" dirty="0">
                <a:cs typeface="Arial" panose="020B0604020202020204" pitchFamily="34" charset="0"/>
              </a:rPr>
              <a:t>9 features from a to h</a:t>
            </a:r>
            <a:br>
              <a:rPr lang="en-IN" sz="2800" b="1" i="1" dirty="0">
                <a:cs typeface="Arial" panose="020B0604020202020204" pitchFamily="34" charset="0"/>
              </a:rPr>
            </a:br>
            <a:endParaRPr lang="en-IN" sz="2800" b="1" i="1" dirty="0" smtClean="0">
              <a:cs typeface="Arial" panose="020B0604020202020204" pitchFamily="34" charset="0"/>
            </a:endParaRPr>
          </a:p>
          <a:p>
            <a:r>
              <a:rPr lang="en-IN" sz="2800" b="1" i="1" dirty="0">
                <a:cs typeface="Arial" panose="020B0604020202020204" pitchFamily="34" charset="0"/>
              </a:rPr>
              <a:t>3</a:t>
            </a:r>
            <a:r>
              <a:rPr lang="en-IN" sz="2800" b="1" i="1" dirty="0" smtClean="0">
                <a:cs typeface="Arial" panose="020B0604020202020204" pitchFamily="34" charset="0"/>
              </a:rPr>
              <a:t> </a:t>
            </a:r>
            <a:r>
              <a:rPr lang="en-IN" sz="2800" b="1" i="1" dirty="0">
                <a:cs typeface="Arial" panose="020B0604020202020204" pitchFamily="34" charset="0"/>
              </a:rPr>
              <a:t>features were taken</a:t>
            </a:r>
            <a:br>
              <a:rPr lang="en-IN" sz="2800" b="1" i="1" dirty="0">
                <a:cs typeface="Arial" panose="020B0604020202020204" pitchFamily="34" charset="0"/>
              </a:rPr>
            </a:br>
            <a:endParaRPr lang="en-IN" sz="2800" b="1" i="1" dirty="0" smtClean="0">
              <a:cs typeface="Arial" panose="020B0604020202020204" pitchFamily="34" charset="0"/>
            </a:endParaRPr>
          </a:p>
          <a:p>
            <a:r>
              <a:rPr lang="en-IN" sz="2800" b="1" i="1" dirty="0" smtClean="0">
                <a:cs typeface="Arial" panose="020B0604020202020204" pitchFamily="34" charset="0"/>
              </a:rPr>
              <a:t>gender-male </a:t>
            </a:r>
            <a:r>
              <a:rPr lang="en-IN" sz="2800" b="1" i="1" dirty="0">
                <a:cs typeface="Arial" panose="020B0604020202020204" pitchFamily="34" charset="0"/>
              </a:rPr>
              <a:t>female</a:t>
            </a:r>
            <a:br>
              <a:rPr lang="en-IN" sz="2800" b="1" i="1" dirty="0">
                <a:cs typeface="Arial" panose="020B0604020202020204" pitchFamily="34" charset="0"/>
              </a:rPr>
            </a:br>
            <a:r>
              <a:rPr lang="en-IN" sz="2800" b="1" i="1" dirty="0">
                <a:cs typeface="Arial" panose="020B0604020202020204" pitchFamily="34" charset="0"/>
              </a:rPr>
              <a:t> </a:t>
            </a:r>
            <a:endParaRPr lang="en-IN" sz="2800" b="1" i="1" dirty="0" smtClean="0">
              <a:cs typeface="Arial" panose="020B0604020202020204" pitchFamily="34" charset="0"/>
            </a:endParaRPr>
          </a:p>
          <a:p>
            <a:r>
              <a:rPr lang="en-IN" sz="2800" b="1" i="1" dirty="0" smtClean="0">
                <a:cs typeface="Arial" panose="020B0604020202020204" pitchFamily="34" charset="0"/>
              </a:rPr>
              <a:t>Name-text</a:t>
            </a:r>
            <a:r>
              <a:rPr lang="en-IN" sz="2800" b="1" i="1" dirty="0">
                <a:cs typeface="Arial" panose="020B0604020202020204" pitchFamily="34" charset="0"/>
              </a:rPr>
              <a:t/>
            </a:r>
            <a:br>
              <a:rPr lang="en-IN" sz="2800" b="1" i="1" dirty="0">
                <a:cs typeface="Arial" panose="020B0604020202020204" pitchFamily="34" charset="0"/>
              </a:rPr>
            </a:br>
            <a:endParaRPr lang="en-IN" sz="2800" b="1" i="1" dirty="0" smtClean="0">
              <a:cs typeface="Arial" panose="020B0604020202020204" pitchFamily="34" charset="0"/>
            </a:endParaRPr>
          </a:p>
          <a:p>
            <a:r>
              <a:rPr lang="en-IN" sz="2800" b="1" i="1" dirty="0" smtClean="0">
                <a:cs typeface="Arial" panose="020B0604020202020204" pitchFamily="34" charset="0"/>
              </a:rPr>
              <a:t>work location-text</a:t>
            </a:r>
          </a:p>
        </p:txBody>
      </p:sp>
    </p:spTree>
    <p:extLst>
      <p:ext uri="{BB962C8B-B14F-4D97-AF65-F5344CB8AC3E}">
        <p14:creationId xmlns:p14="http://schemas.microsoft.com/office/powerpoint/2010/main" val="316536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9038" y="235470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596254" y="1905000"/>
            <a:ext cx="7596237" cy="123815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lang="en-US" sz="4000" b="1" i="1" spc="10" dirty="0" smtClean="0">
                <a:latin typeface="Agency FB" panose="020B0503020202020204" pitchFamily="34" charset="0"/>
                <a:cs typeface="Trebuchet MS"/>
              </a:rPr>
              <a:t>The 3D animated visualization result makes this a absolute blinded wow factor </a:t>
            </a:r>
            <a:endParaRPr sz="4000" b="1" i="1" dirty="0">
              <a:latin typeface="Agency FB" panose="020B0503020202020204" pitchFamily="34" charset="0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305</TotalTime>
  <Words>332</Words>
  <Application>Microsoft Office PowerPoint</Application>
  <PresentationFormat>Widescreen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Arial</vt:lpstr>
      <vt:lpstr>Calibri</vt:lpstr>
      <vt:lpstr>Century Gothic</vt:lpstr>
      <vt:lpstr>Roboto</vt:lpstr>
      <vt:lpstr>Times New Roman</vt:lpstr>
      <vt:lpstr>Trebuchet MS</vt:lpstr>
      <vt:lpstr>Wingdings 3</vt:lpstr>
      <vt:lpstr>Ion</vt:lpstr>
      <vt:lpstr>Employee Data Analysis using Excel  </vt:lpstr>
      <vt:lpstr>Employee Count Analysis using Excel </vt:lpstr>
      <vt:lpstr>AGENDA</vt:lpstr>
      <vt:lpstr>PROBLEM STATEMENT</vt:lpstr>
      <vt:lpstr>PROJECT OVERVIEW</vt:lpstr>
      <vt:lpstr>WHO ARE THE END USERS?</vt:lpstr>
      <vt:lpstr>OUR SOLUTION AND ITS VALUE PROPOSITION</vt:lpstr>
      <vt:lpstr>DATA SET DESCRIPTION 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20</cp:revision>
  <dcterms:created xsi:type="dcterms:W3CDTF">2024-03-29T15:07:22Z</dcterms:created>
  <dcterms:modified xsi:type="dcterms:W3CDTF">2024-09-10T15:55:15Z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