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452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123440"/>
          </a:xfrm>
          <a:prstGeom prst="rect"/>
          <a:noFill/>
        </p:spPr>
        <p:txBody>
          <a:bodyPr rtlCol="0" wrap="square">
            <a:spAutoFit/>
          </a:bodyPr>
          <a:p>
            <a:r>
              <a:rPr dirty="0" sz="2400" lang="en-US"/>
              <a:t>STUDENT NAME:</a:t>
            </a:r>
            <a:r>
              <a:rPr altLang="en-GB" dirty="0" sz="2400" lang="en-US"/>
              <a:t> </a:t>
            </a:r>
            <a:r>
              <a:rPr altLang="en-GB" dirty="0" sz="2400" lang="en-US"/>
              <a:t>B</a:t>
            </a:r>
            <a:r>
              <a:rPr altLang="en-GB" dirty="0" sz="2400" lang="en-US"/>
              <a:t>h</a:t>
            </a:r>
            <a:r>
              <a:rPr altLang="en-GB" dirty="0" sz="2400" lang="en-US"/>
              <a:t>u</a:t>
            </a:r>
            <a:r>
              <a:rPr altLang="en-GB" dirty="0" sz="2400" lang="en-US"/>
              <a:t>v</a:t>
            </a:r>
            <a:r>
              <a:rPr altLang="en-GB" dirty="0" sz="2400" lang="en-US"/>
              <a:t>a</a:t>
            </a:r>
            <a:r>
              <a:rPr altLang="en-GB" dirty="0" sz="2400" lang="en-US"/>
              <a:t>neshraj</a:t>
            </a:r>
            <a:r>
              <a:rPr altLang="en-GB" dirty="0" sz="2400" lang="en-US"/>
              <a:t>.</a:t>
            </a:r>
            <a:r>
              <a:rPr altLang="en-GB" dirty="0" sz="2400" lang="en-US"/>
              <a:t>S</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4</a:t>
            </a:r>
            <a:r>
              <a:rPr altLang="en-GB" dirty="0" sz="2400" lang="en-US"/>
              <a:t>2</a:t>
            </a:r>
            <a:r>
              <a:rPr altLang="en-GB" dirty="0" sz="2400" lang="en-US"/>
              <a:t>0</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150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8134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9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7150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32410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7150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9042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9682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626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96239"/>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96239"/>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96239"/>
          </a:xfrm>
          <a:prstGeom prst="rect"/>
          <a:noFill/>
        </p:spPr>
        <p:txBody>
          <a:bodyPr rtlCol="0" wrap="square">
            <a:spAutoFit/>
          </a:bodyPr>
          <a:p>
            <a:pPr algn="l"/>
            <a:endParaRPr dirty="0" lang="en-US"/>
          </a:p>
        </p:txBody>
      </p:sp>
      <p:sp>
        <p:nvSpPr>
          <p:cNvPr id="1048669" name="TextBox 19"/>
          <p:cNvSpPr txBox="1"/>
          <p:nvPr/>
        </p:nvSpPr>
        <p:spPr>
          <a:xfrm>
            <a:off x="517922" y="1643575"/>
            <a:ext cx="6093618" cy="1310640"/>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2024-03-28T17:07:22Z</dcterms:created>
  <dcterms:modified xsi:type="dcterms:W3CDTF">2024-09-06T04:09:10Z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e7b8a9fc9fc648d0b55555b638246bdf</vt:lpwstr>
  </property>
</Properties>
</file>