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04" r:id="rId1"/>
  </p:sldMasterIdLst>
  <p:sldIdLst>
    <p:sldId id="256" r:id="rId2"/>
    <p:sldId id="257" r:id="rId3"/>
    <p:sldId id="261" r:id="rId4"/>
    <p:sldId id="262" r:id="rId5"/>
  </p:sldIdLst>
  <p:sldSz cx="9144000" cy="5143500" type="screen16x9"/>
  <p:notesSz cx="9144000" cy="5143500"/>
  <p:embeddedFontLst>
    <p:embeddedFont>
      <p:font typeface="Algerian" panose="04020705040A02060702" pitchFamily="82" charset="0"/>
      <p:regular r:id="rId6"/>
    </p:embeddedFont>
    <p:embeddedFont>
      <p:font typeface="Arial Black" panose="020B0A04020102020204" pitchFamily="34" charset="0"/>
      <p:bold r:id="rId7"/>
    </p:embeddedFont>
    <p:embeddedFont>
      <p:font typeface="CFJCTS+PublicSans-Bold" panose="020B0604020202020204"/>
      <p:regular r:id="rId8"/>
    </p:embeddedFont>
    <p:embeddedFont>
      <p:font typeface="Corbel" panose="020B0503020204020204" pitchFamily="34" charset="0"/>
      <p:regular r:id="rId9"/>
      <p:bold r:id="rId10"/>
      <p:italic r:id="rId11"/>
      <p:boldItalic r:id="rId12"/>
    </p:embeddedFont>
    <p:embeddedFont>
      <p:font typeface="PVLNNE+ArialMT" panose="020B0604020202020204"/>
      <p:regular r:id="rId13"/>
    </p:embeddedFont>
    <p:embeddedFont>
      <p:font typeface="RMKPBC+PublicSans-BoldItalic" panose="020B0604020202020204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S" userId="cf2a5d85b885db53" providerId="LiveId" clId="{6D7972A7-1D2C-4B9A-B825-94F41FF10F69}"/>
    <pc:docChg chg="modSld">
      <pc:chgData name="VIGNESH S" userId="cf2a5d85b885db53" providerId="LiveId" clId="{6D7972A7-1D2C-4B9A-B825-94F41FF10F69}" dt="2023-09-14T13:27:11.931" v="7"/>
      <pc:docMkLst>
        <pc:docMk/>
      </pc:docMkLst>
      <pc:sldChg chg="modSp mod">
        <pc:chgData name="VIGNESH S" userId="cf2a5d85b885db53" providerId="LiveId" clId="{6D7972A7-1D2C-4B9A-B825-94F41FF10F69}" dt="2023-09-14T13:17:39.124" v="6" actId="113"/>
        <pc:sldMkLst>
          <pc:docMk/>
          <pc:sldMk cId="0" sldId="257"/>
        </pc:sldMkLst>
        <pc:spChg chg="mod">
          <ac:chgData name="VIGNESH S" userId="cf2a5d85b885db53" providerId="LiveId" clId="{6D7972A7-1D2C-4B9A-B825-94F41FF10F69}" dt="2023-09-14T13:17:39.124" v="6" actId="113"/>
          <ac:spMkLst>
            <pc:docMk/>
            <pc:sldMk cId="0" sldId="257"/>
            <ac:spMk id="5" creationId="{00000000-0000-0000-0000-000000000000}"/>
          </ac:spMkLst>
        </pc:spChg>
      </pc:sldChg>
      <pc:sldChg chg="modSp mod">
        <pc:chgData name="VIGNESH S" userId="cf2a5d85b885db53" providerId="LiveId" clId="{6D7972A7-1D2C-4B9A-B825-94F41FF10F69}" dt="2023-09-14T13:27:11.931" v="7"/>
        <pc:sldMkLst>
          <pc:docMk/>
          <pc:sldMk cId="0" sldId="261"/>
        </pc:sldMkLst>
        <pc:spChg chg="mod">
          <ac:chgData name="VIGNESH S" userId="cf2a5d85b885db53" providerId="LiveId" clId="{6D7972A7-1D2C-4B9A-B825-94F41FF10F69}" dt="2023-09-14T13:27:11.931" v="7"/>
          <ac:spMkLst>
            <pc:docMk/>
            <pc:sldMk cId="0" sldId="261"/>
            <ac:spMk id="5" creationId="{2E17F8B0-4B07-51C3-FD21-12AA1CAA30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3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6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87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6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5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83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28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29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6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11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0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3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48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4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2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2389706"/>
            <a:ext cx="4723376" cy="330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lang="en-US"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 </a:t>
            </a:r>
            <a:r>
              <a:rPr lang="en-US" sz="2000" b="1" dirty="0">
                <a:solidFill>
                  <a:srgbClr val="223669"/>
                </a:solidFill>
                <a:latin typeface="Algerian" panose="04020705040A02060702" pitchFamily="82" charset="0"/>
                <a:cs typeface="CFJCTS+PublicSans-Bold"/>
              </a:rPr>
              <a:t>NEWS MEDIA APPLICATION</a:t>
            </a:r>
            <a:r>
              <a:rPr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</a:p>
        </p:txBody>
      </p:sp>
      <p:pic>
        <p:nvPicPr>
          <p:cNvPr id="2" name="Picture 2" descr="How to Promote News Apps | AppSamurai">
            <a:extLst>
              <a:ext uri="{FF2B5EF4-FFF2-40B4-BE49-F238E27FC236}">
                <a16:creationId xmlns:a16="http://schemas.microsoft.com/office/drawing/2014/main" id="{CF1B0545-9D03-5AF1-54AE-E7006144D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059582"/>
            <a:ext cx="4427984" cy="246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4710" y="825130"/>
            <a:ext cx="4121266" cy="293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 Black" panose="020B0A04020102020204" pitchFamily="34" charset="0"/>
                <a:cs typeface="ILIIOR+EBGaramond-Bold"/>
              </a:rPr>
              <a:t>News </a:t>
            </a:r>
            <a:r>
              <a:rPr lang="en-US" sz="1850" b="1" spc="-10">
                <a:solidFill>
                  <a:srgbClr val="C88C32"/>
                </a:solidFill>
                <a:latin typeface="Arial Black" panose="020B0A04020102020204" pitchFamily="34" charset="0"/>
                <a:cs typeface="ILIIOR+EBGaramond-Bold"/>
              </a:rPr>
              <a:t>Media Application</a:t>
            </a:r>
            <a:endParaRPr sz="1850" b="1" spc="-10" dirty="0">
              <a:solidFill>
                <a:srgbClr val="C88C32"/>
              </a:solidFill>
              <a:latin typeface="Arial Black" panose="020B0A04020102020204" pitchFamily="34" charset="0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3030" y="1491630"/>
            <a:ext cx="5933145" cy="676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means the main means of mass communication </a:t>
            </a: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(broadcasting, publishing, and the Internet) 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regarded collectively. It has various forms such as print, television, radio, and the internet. The print is the oldest form of it.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3E07B71-A27F-AF1B-00EC-54541DBD2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14561"/>
              </p:ext>
            </p:extLst>
          </p:nvPr>
        </p:nvGraphicFramePr>
        <p:xfrm>
          <a:off x="254278" y="24488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5619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45577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639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LMS Username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Batch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3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S.Vignesh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7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Kannan PL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9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D.Kamalesh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3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B.Bhuvanesh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13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7F8B0-4B07-51C3-FD21-12AA1CAA300D}"/>
              </a:ext>
            </a:extLst>
          </p:cNvPr>
          <p:cNvSpPr txBox="1"/>
          <p:nvPr/>
        </p:nvSpPr>
        <p:spPr>
          <a:xfrm>
            <a:off x="3851920" y="211899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https://github.com/Bhuvanesh5727/NM-SPCET-CSE-GROUP7.git</a:t>
            </a:r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86</TotalTime>
  <Words>86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Algerian</vt:lpstr>
      <vt:lpstr>Arial Black</vt:lpstr>
      <vt:lpstr>Times New Roman</vt:lpstr>
      <vt:lpstr>CFJCTS+PublicSans-Bold</vt:lpstr>
      <vt:lpstr>RMKPBC+PublicSans-BoldItalic</vt:lpstr>
      <vt:lpstr>PVLNNE+ArialMT</vt:lpstr>
      <vt:lpstr>Corbel</vt:lpstr>
      <vt:lpstr>Arial</vt:lpstr>
      <vt:lpstr>Parallax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Mugilanathan M</dc:creator>
  <cp:lastModifiedBy>VIGNESH S</cp:lastModifiedBy>
  <cp:revision>7</cp:revision>
  <dcterms:modified xsi:type="dcterms:W3CDTF">2023-09-15T03:22:38Z</dcterms:modified>
</cp:coreProperties>
</file>