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B</a:t>
            </a:r>
            <a:r>
              <a:rPr dirty="0" sz="2400" lang="en-US" smtClean="0"/>
              <a:t>H</a:t>
            </a:r>
            <a:r>
              <a:rPr dirty="0" sz="2400" lang="en-US" smtClean="0"/>
              <a:t>U</a:t>
            </a:r>
            <a:r>
              <a:rPr dirty="0" sz="2400" lang="en-US" smtClean="0"/>
              <a:t>V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2024-03-28T17:07:22Z</dcterms:created>
  <dcterms:modified xsi:type="dcterms:W3CDTF">2024-09-26T04:31:38Z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480051642062438b8837ed9414025341</vt:lpwstr>
  </property>
</Properties>
</file>