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766"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EB Garamond" panose="00000500000000000000" pitchFamily="2" charset="0"/>
      <p:regular r:id="rId15"/>
      <p:bold r:id="rId16"/>
      <p:italic r:id="rId17"/>
      <p:boldItalic r:id="rId18"/>
    </p:embeddedFont>
    <p:embeddedFont>
      <p:font typeface="EB Garamond ExtraBold" panose="00000900000000000000" pitchFamily="2" charset="0"/>
      <p:bold r:id="rId19"/>
      <p:boldItalic r:id="rId20"/>
    </p:embeddedFont>
    <p:embeddedFont>
      <p:font typeface="Public Sans" panose="020B060402020202020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kf+797k21yl9NvNJa7HoRry/5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45CD8B-8379-4346-B697-FF005FB4B97D}">
  <a:tblStyle styleId="{8645CD8B-8379-4346-B697-FF005FB4B97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614" y="77"/>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1"/>
        <p:cNvGrpSpPr/>
        <p:nvPr/>
      </p:nvGrpSpPr>
      <p:grpSpPr>
        <a:xfrm>
          <a:off x="0" y="0"/>
          <a:ext cx="0" cy="0"/>
          <a:chOff x="0" y="0"/>
          <a:chExt cx="0" cy="0"/>
        </a:xfrm>
      </p:grpSpPr>
      <p:sp>
        <p:nvSpPr>
          <p:cNvPr id="3652" name="Google Shape;3652;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3" name="Google Shape;3653;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6"/>
        <p:cNvGrpSpPr/>
        <p:nvPr/>
      </p:nvGrpSpPr>
      <p:grpSpPr>
        <a:xfrm>
          <a:off x="0" y="0"/>
          <a:ext cx="0" cy="0"/>
          <a:chOff x="0" y="0"/>
          <a:chExt cx="0" cy="0"/>
        </a:xfrm>
      </p:grpSpPr>
      <p:sp>
        <p:nvSpPr>
          <p:cNvPr id="3667" name="Google Shape;3667;g2139c0385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8" name="Google Shape;3668;g2139c0385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6"/>
        <p:cNvGrpSpPr/>
        <p:nvPr/>
      </p:nvGrpSpPr>
      <p:grpSpPr>
        <a:xfrm>
          <a:off x="0" y="0"/>
          <a:ext cx="0" cy="0"/>
          <a:chOff x="0" y="0"/>
          <a:chExt cx="0" cy="0"/>
        </a:xfrm>
      </p:grpSpPr>
      <p:sp>
        <p:nvSpPr>
          <p:cNvPr id="3677" name="Google Shape;3677;g2139e008f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8" name="Google Shape;3678;g2139e008f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3"/>
        <p:cNvGrpSpPr/>
        <p:nvPr/>
      </p:nvGrpSpPr>
      <p:grpSpPr>
        <a:xfrm>
          <a:off x="0" y="0"/>
          <a:ext cx="0" cy="0"/>
          <a:chOff x="0" y="0"/>
          <a:chExt cx="0" cy="0"/>
        </a:xfrm>
      </p:grpSpPr>
      <p:sp>
        <p:nvSpPr>
          <p:cNvPr id="3684" name="Google Shape;3684;g2139c03855d_0_18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5" name="Google Shape;3685;g2139c03855d_0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7"/>
        <p:cNvGrpSpPr/>
        <p:nvPr/>
      </p:nvGrpSpPr>
      <p:grpSpPr>
        <a:xfrm>
          <a:off x="0" y="0"/>
          <a:ext cx="0" cy="0"/>
          <a:chOff x="0" y="0"/>
          <a:chExt cx="0" cy="0"/>
        </a:xfrm>
      </p:grpSpPr>
      <p:sp>
        <p:nvSpPr>
          <p:cNvPr id="3698" name="Google Shape;3698;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99" name="Google Shape;3699;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3"/>
        <p:cNvGrpSpPr/>
        <p:nvPr/>
      </p:nvGrpSpPr>
      <p:grpSpPr>
        <a:xfrm>
          <a:off x="0" y="0"/>
          <a:ext cx="0" cy="0"/>
          <a:chOff x="0" y="0"/>
          <a:chExt cx="0" cy="0"/>
        </a:xfrm>
      </p:grpSpPr>
      <p:sp>
        <p:nvSpPr>
          <p:cNvPr id="3704" name="Google Shape;3704;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5" name="Google Shape;3705;p2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28.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1.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2.png"/></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7.png"/></Relationships>
</file>

<file path=ppt/slideLayouts/_rels/slideLayout2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Master" Target="../slideMasters/slideMaster2.xml"/><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2.png"/></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jp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11613" t="29182"/>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453" b="4759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816" b="1261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2687" b="12936"/>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20567" r="20566" b="45930"/>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20443" r="22451"/>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829"/>
        <p:cNvGrpSpPr/>
        <p:nvPr/>
      </p:nvGrpSpPr>
      <p:grpSpPr>
        <a:xfrm>
          <a:off x="0" y="0"/>
          <a:ext cx="0" cy="0"/>
          <a:chOff x="0" y="0"/>
          <a:chExt cx="0" cy="0"/>
        </a:xfrm>
      </p:grpSpPr>
      <p:pic>
        <p:nvPicPr>
          <p:cNvPr id="1830" name="Google Shape;1830;g1f5d965ad35_0_185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1831" name="Google Shape;1831;g1f5d965ad35_0_1855"/>
          <p:cNvGrpSpPr/>
          <p:nvPr/>
        </p:nvGrpSpPr>
        <p:grpSpPr>
          <a:xfrm>
            <a:off x="270520" y="225967"/>
            <a:ext cx="175200" cy="4733543"/>
            <a:chOff x="270520" y="1140367"/>
            <a:chExt cx="175200" cy="4733543"/>
          </a:xfrm>
        </p:grpSpPr>
        <p:grpSp>
          <p:nvGrpSpPr>
            <p:cNvPr id="1832" name="Google Shape;1832;g1f5d965ad35_0_1855"/>
            <p:cNvGrpSpPr/>
            <p:nvPr/>
          </p:nvGrpSpPr>
          <p:grpSpPr>
            <a:xfrm>
              <a:off x="270520" y="4549711"/>
              <a:ext cx="175200" cy="1324199"/>
              <a:chOff x="129115" y="4606273"/>
              <a:chExt cx="175200" cy="1324199"/>
            </a:xfrm>
          </p:grpSpPr>
          <p:sp>
            <p:nvSpPr>
              <p:cNvPr id="1833" name="Google Shape;1833;g1f5d965ad35_0_1855"/>
              <p:cNvSpPr/>
              <p:nvPr/>
            </p:nvSpPr>
            <p:spPr>
              <a:xfrm>
                <a:off x="129115" y="460627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34" name="Google Shape;1834;g1f5d965ad35_0_1855"/>
              <p:cNvCxnSpPr/>
              <p:nvPr/>
            </p:nvCxnSpPr>
            <p:spPr>
              <a:xfrm>
                <a:off x="216745" y="4817772"/>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1835" name="Google Shape;1835;g1f5d965ad35_0_1855"/>
            <p:cNvGrpSpPr/>
            <p:nvPr/>
          </p:nvGrpSpPr>
          <p:grpSpPr>
            <a:xfrm>
              <a:off x="270520" y="1140367"/>
              <a:ext cx="175200" cy="3018423"/>
              <a:chOff x="129115" y="1196929"/>
              <a:chExt cx="175200" cy="3018423"/>
            </a:xfrm>
          </p:grpSpPr>
          <p:cxnSp>
            <p:nvCxnSpPr>
              <p:cNvPr id="1836" name="Google Shape;1836;g1f5d965ad35_0_1855"/>
              <p:cNvCxnSpPr/>
              <p:nvPr/>
            </p:nvCxnSpPr>
            <p:spPr>
              <a:xfrm>
                <a:off x="216745" y="1402852"/>
                <a:ext cx="0" cy="2812500"/>
              </a:xfrm>
              <a:prstGeom prst="straightConnector1">
                <a:avLst/>
              </a:prstGeom>
              <a:noFill/>
              <a:ln w="12700" cap="flat" cmpd="sng">
                <a:solidFill>
                  <a:schemeClr val="dk2"/>
                </a:solidFill>
                <a:prstDash val="solid"/>
                <a:round/>
                <a:headEnd type="none" w="sm" len="sm"/>
                <a:tailEnd type="none" w="sm" len="sm"/>
              </a:ln>
            </p:spPr>
          </p:cxnSp>
          <p:sp>
            <p:nvSpPr>
              <p:cNvPr id="1837" name="Google Shape;1837;g1f5d965ad35_0_185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1838"/>
        <p:cNvGrpSpPr/>
        <p:nvPr/>
      </p:nvGrpSpPr>
      <p:grpSpPr>
        <a:xfrm>
          <a:off x="0" y="0"/>
          <a:ext cx="0" cy="0"/>
          <a:chOff x="0" y="0"/>
          <a:chExt cx="0" cy="0"/>
        </a:xfrm>
      </p:grpSpPr>
      <p:pic>
        <p:nvPicPr>
          <p:cNvPr id="1839" name="Google Shape;1839;g1f5d965ad35_0_1844" descr="Diagram&#10;&#10;Description automatically generated"/>
          <p:cNvPicPr preferRelativeResize="0"/>
          <p:nvPr/>
        </p:nvPicPr>
        <p:blipFill rotWithShape="1">
          <a:blip r:embed="rId2">
            <a:alphaModFix/>
          </a:blip>
          <a:srcRect/>
          <a:stretch/>
        </p:blipFill>
        <p:spPr>
          <a:xfrm>
            <a:off x="0" y="4141"/>
            <a:ext cx="9143999" cy="5135218"/>
          </a:xfrm>
          <a:prstGeom prst="rect">
            <a:avLst/>
          </a:prstGeom>
          <a:noFill/>
          <a:ln>
            <a:noFill/>
          </a:ln>
        </p:spPr>
      </p:pic>
      <p:cxnSp>
        <p:nvCxnSpPr>
          <p:cNvPr id="1840" name="Google Shape;1840;g1f5d965ad35_0_1844"/>
          <p:cNvCxnSpPr/>
          <p:nvPr/>
        </p:nvCxnSpPr>
        <p:spPr>
          <a:xfrm>
            <a:off x="343814" y="3257405"/>
            <a:ext cx="527100" cy="0"/>
          </a:xfrm>
          <a:prstGeom prst="straightConnector1">
            <a:avLst/>
          </a:prstGeom>
          <a:noFill/>
          <a:ln w="28575" cap="flat" cmpd="sng">
            <a:solidFill>
              <a:srgbClr val="22366A"/>
            </a:solidFill>
            <a:prstDash val="solid"/>
            <a:round/>
            <a:headEnd type="none" w="sm" len="sm"/>
            <a:tailEnd type="none" w="sm" len="sm"/>
          </a:ln>
        </p:spPr>
      </p:cxnSp>
      <p:sp>
        <p:nvSpPr>
          <p:cNvPr id="1841" name="Google Shape;1841;g1f5d965ad35_0_1844"/>
          <p:cNvSpPr txBox="1">
            <a:spLocks noGrp="1"/>
          </p:cNvSpPr>
          <p:nvPr>
            <p:ph type="body" idx="1"/>
          </p:nvPr>
        </p:nvSpPr>
        <p:spPr>
          <a:xfrm>
            <a:off x="261254" y="2640951"/>
            <a:ext cx="3311700" cy="44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842"/>
        <p:cNvGrpSpPr/>
        <p:nvPr/>
      </p:nvGrpSpPr>
      <p:grpSpPr>
        <a:xfrm>
          <a:off x="0" y="0"/>
          <a:ext cx="0" cy="0"/>
          <a:chOff x="0" y="0"/>
          <a:chExt cx="0" cy="0"/>
        </a:xfrm>
      </p:grpSpPr>
      <p:pic>
        <p:nvPicPr>
          <p:cNvPr id="1843" name="Google Shape;1843;g1f5d965ad35_0_1848"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844" name="Google Shape;1844;g1f5d965ad35_0_1848" descr="Shape&#10;&#10;Description automatically generated with low confidence"/>
          <p:cNvPicPr preferRelativeResize="0"/>
          <p:nvPr/>
        </p:nvPicPr>
        <p:blipFill rotWithShape="1">
          <a:blip r:embed="rId3">
            <a:alphaModFix/>
          </a:blip>
          <a:srcRect/>
          <a:stretch/>
        </p:blipFill>
        <p:spPr>
          <a:xfrm>
            <a:off x="0" y="6"/>
            <a:ext cx="9143988" cy="5147999"/>
          </a:xfrm>
          <a:prstGeom prst="rect">
            <a:avLst/>
          </a:prstGeom>
          <a:noFill/>
          <a:ln>
            <a:noFill/>
          </a:ln>
        </p:spPr>
      </p:pic>
      <p:sp>
        <p:nvSpPr>
          <p:cNvPr id="1845" name="Google Shape;1845;g1f5d965ad35_0_1848"/>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46" name="Google Shape;1846;g1f5d965ad35_0_184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847" name="Google Shape;1847;g1f5d965ad35_0_184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8" name="Google Shape;1848;g1f5d965ad35_0_184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1849"/>
        <p:cNvGrpSpPr/>
        <p:nvPr/>
      </p:nvGrpSpPr>
      <p:grpSpPr>
        <a:xfrm>
          <a:off x="0" y="0"/>
          <a:ext cx="0" cy="0"/>
          <a:chOff x="0" y="0"/>
          <a:chExt cx="0" cy="0"/>
        </a:xfrm>
      </p:grpSpPr>
      <p:pic>
        <p:nvPicPr>
          <p:cNvPr id="1850" name="Google Shape;1850;g1f5d965ad35_0_1864" descr="A computer on a table&#10;&#10;Description automatically generated with medium confidence"/>
          <p:cNvPicPr preferRelativeResize="0"/>
          <p:nvPr/>
        </p:nvPicPr>
        <p:blipFill rotWithShape="1">
          <a:blip r:embed="rId2">
            <a:alphaModFix/>
          </a:blip>
          <a:srcRect t="8555" r="1748" b="8546"/>
          <a:stretch/>
        </p:blipFill>
        <p:spPr>
          <a:xfrm>
            <a:off x="-1" y="-1"/>
            <a:ext cx="9144000" cy="5143499"/>
          </a:xfrm>
          <a:prstGeom prst="rect">
            <a:avLst/>
          </a:prstGeom>
          <a:noFill/>
          <a:ln>
            <a:noFill/>
          </a:ln>
        </p:spPr>
      </p:pic>
      <p:pic>
        <p:nvPicPr>
          <p:cNvPr id="1851" name="Google Shape;1851;g1f5d965ad35_0_1864"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52" name="Google Shape;1852;g1f5d965ad35_0_1864"/>
          <p:cNvSpPr/>
          <p:nvPr/>
        </p:nvSpPr>
        <p:spPr>
          <a:xfrm>
            <a:off x="2240495" y="1407885"/>
            <a:ext cx="4811700" cy="7680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53" name="Google Shape;1853;g1f5d965ad35_0_1864"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1854" name="Google Shape;1854;g1f5d965ad35_0_1864"/>
          <p:cNvSpPr/>
          <p:nvPr/>
        </p:nvSpPr>
        <p:spPr>
          <a:xfrm>
            <a:off x="2233323" y="613458"/>
            <a:ext cx="4818600" cy="794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5" name="Google Shape;1855;g1f5d965ad35_0_1864"/>
          <p:cNvSpPr txBox="1">
            <a:spLocks noGrp="1"/>
          </p:cNvSpPr>
          <p:nvPr>
            <p:ph type="body" idx="1"/>
          </p:nvPr>
        </p:nvSpPr>
        <p:spPr>
          <a:xfrm>
            <a:off x="2634216" y="802314"/>
            <a:ext cx="40170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56" name="Google Shape;1856;g1f5d965ad35_0_1864"/>
          <p:cNvSpPr txBox="1">
            <a:spLocks noGrp="1"/>
          </p:cNvSpPr>
          <p:nvPr>
            <p:ph type="body" idx="2"/>
          </p:nvPr>
        </p:nvSpPr>
        <p:spPr>
          <a:xfrm>
            <a:off x="4079630" y="1996884"/>
            <a:ext cx="2722200" cy="4494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1857"/>
        <p:cNvGrpSpPr/>
        <p:nvPr/>
      </p:nvGrpSpPr>
      <p:grpSpPr>
        <a:xfrm>
          <a:off x="0" y="0"/>
          <a:ext cx="0" cy="0"/>
          <a:chOff x="0" y="0"/>
          <a:chExt cx="0" cy="0"/>
        </a:xfrm>
      </p:grpSpPr>
      <p:pic>
        <p:nvPicPr>
          <p:cNvPr id="1858" name="Google Shape;1858;g1f5d965ad35_0_1872" descr="Graphical user interface, application&#10;&#10;Description automatically generated"/>
          <p:cNvPicPr preferRelativeResize="0"/>
          <p:nvPr/>
        </p:nvPicPr>
        <p:blipFill rotWithShape="1">
          <a:blip r:embed="rId2">
            <a:alphaModFix/>
          </a:blip>
          <a:srcRect/>
          <a:stretch/>
        </p:blipFill>
        <p:spPr>
          <a:xfrm>
            <a:off x="0" y="0"/>
            <a:ext cx="9143999" cy="5143499"/>
          </a:xfrm>
          <a:prstGeom prst="rect">
            <a:avLst/>
          </a:prstGeom>
          <a:noFill/>
          <a:ln>
            <a:noFill/>
          </a:ln>
        </p:spPr>
      </p:pic>
      <p:pic>
        <p:nvPicPr>
          <p:cNvPr id="1859" name="Google Shape;1859;g1f5d965ad35_0_1872"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1860"/>
        <p:cNvGrpSpPr/>
        <p:nvPr/>
      </p:nvGrpSpPr>
      <p:grpSpPr>
        <a:xfrm>
          <a:off x="0" y="0"/>
          <a:ext cx="0" cy="0"/>
          <a:chOff x="0" y="0"/>
          <a:chExt cx="0" cy="0"/>
        </a:xfrm>
      </p:grpSpPr>
      <p:pic>
        <p:nvPicPr>
          <p:cNvPr id="1861" name="Google Shape;1861;g1f5d965ad35_0_1875"/>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1862" name="Google Shape;1862;g1f5d965ad35_0_1875"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63" name="Google Shape;1863;g1f5d965ad35_0_1875"/>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4" name="Google Shape;1864;g1f5d965ad35_0_1875"/>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65" name="Google Shape;1865;g1f5d965ad35_0_187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6" name="Google Shape;1866;g1f5d965ad35_0_187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1867"/>
        <p:cNvGrpSpPr/>
        <p:nvPr/>
      </p:nvGrpSpPr>
      <p:grpSpPr>
        <a:xfrm>
          <a:off x="0" y="0"/>
          <a:ext cx="0" cy="0"/>
          <a:chOff x="0" y="0"/>
          <a:chExt cx="0" cy="0"/>
        </a:xfrm>
      </p:grpSpPr>
      <p:pic>
        <p:nvPicPr>
          <p:cNvPr id="1868" name="Google Shape;1868;g1f5d965ad35_0_1882"/>
          <p:cNvPicPr preferRelativeResize="0"/>
          <p:nvPr/>
        </p:nvPicPr>
        <p:blipFill rotWithShape="1">
          <a:blip r:embed="rId2">
            <a:alphaModFix/>
          </a:blip>
          <a:srcRect l="16977" t="14935" r="19505" b="5407"/>
          <a:stretch/>
        </p:blipFill>
        <p:spPr>
          <a:xfrm>
            <a:off x="6412523" y="0"/>
            <a:ext cx="2731477" cy="5143500"/>
          </a:xfrm>
          <a:prstGeom prst="rect">
            <a:avLst/>
          </a:prstGeom>
          <a:noFill/>
          <a:ln>
            <a:noFill/>
          </a:ln>
        </p:spPr>
      </p:pic>
      <p:pic>
        <p:nvPicPr>
          <p:cNvPr id="1869" name="Google Shape;1869;g1f5d965ad35_0_1882"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1870" name="Google Shape;1870;g1f5d965ad35_0_1882"/>
          <p:cNvSpPr txBox="1">
            <a:spLocks noGrp="1"/>
          </p:cNvSpPr>
          <p:nvPr>
            <p:ph type="body" idx="1"/>
          </p:nvPr>
        </p:nvSpPr>
        <p:spPr>
          <a:xfrm>
            <a:off x="135732" y="756211"/>
            <a:ext cx="4436400" cy="343500"/>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1" name="Google Shape;1871;g1f5d965ad35_0_1882"/>
          <p:cNvSpPr txBox="1">
            <a:spLocks noGrp="1"/>
          </p:cNvSpPr>
          <p:nvPr>
            <p:ph type="body" idx="2"/>
          </p:nvPr>
        </p:nvSpPr>
        <p:spPr>
          <a:xfrm>
            <a:off x="135732" y="1194361"/>
            <a:ext cx="4265100" cy="21396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2" name="Google Shape;1872;g1f5d965ad35_0_188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3" name="Google Shape;1873;g1f5d965ad35_0_188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1874"/>
        <p:cNvGrpSpPr/>
        <p:nvPr/>
      </p:nvGrpSpPr>
      <p:grpSpPr>
        <a:xfrm>
          <a:off x="0" y="0"/>
          <a:ext cx="0" cy="0"/>
          <a:chOff x="0" y="0"/>
          <a:chExt cx="0" cy="0"/>
        </a:xfrm>
      </p:grpSpPr>
      <p:sp>
        <p:nvSpPr>
          <p:cNvPr id="1875" name="Google Shape;1875;g1f5d965ad35_0_188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76" name="Google Shape;1876;g1f5d965ad35_0_188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77" name="Google Shape;1877;g1f5d965ad35_0_1889"/>
          <p:cNvSpPr>
            <a:spLocks noGrp="1"/>
          </p:cNvSpPr>
          <p:nvPr>
            <p:ph type="pic" idx="2"/>
          </p:nvPr>
        </p:nvSpPr>
        <p:spPr>
          <a:xfrm>
            <a:off x="4983850" y="776920"/>
            <a:ext cx="4160100" cy="4050600"/>
          </a:xfrm>
          <a:prstGeom prst="rect">
            <a:avLst/>
          </a:prstGeom>
          <a:noFill/>
          <a:ln>
            <a:noFill/>
          </a:ln>
        </p:spPr>
      </p:sp>
      <p:sp>
        <p:nvSpPr>
          <p:cNvPr id="1878" name="Google Shape;1878;g1f5d965ad35_0_1889"/>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79" name="Google Shape;1879;g1f5d965ad35_0_188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0" name="Google Shape;1880;g1f5d965ad35_0_188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1881"/>
        <p:cNvGrpSpPr/>
        <p:nvPr/>
      </p:nvGrpSpPr>
      <p:grpSpPr>
        <a:xfrm>
          <a:off x="0" y="0"/>
          <a:ext cx="0" cy="0"/>
          <a:chOff x="0" y="0"/>
          <a:chExt cx="0" cy="0"/>
        </a:xfrm>
      </p:grpSpPr>
      <p:pic>
        <p:nvPicPr>
          <p:cNvPr id="1882" name="Google Shape;1882;g1f5d965ad35_0_189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83" name="Google Shape;1883;g1f5d965ad35_0_1896"/>
          <p:cNvSpPr>
            <a:spLocks noGrp="1"/>
          </p:cNvSpPr>
          <p:nvPr>
            <p:ph type="pic" idx="2"/>
          </p:nvPr>
        </p:nvSpPr>
        <p:spPr>
          <a:xfrm>
            <a:off x="4983850" y="776920"/>
            <a:ext cx="4160100" cy="4050600"/>
          </a:xfrm>
          <a:prstGeom prst="rect">
            <a:avLst/>
          </a:prstGeom>
          <a:noFill/>
          <a:ln>
            <a:noFill/>
          </a:ln>
        </p:spPr>
      </p:sp>
      <p:sp>
        <p:nvSpPr>
          <p:cNvPr id="1884" name="Google Shape;1884;g1f5d965ad35_0_1896"/>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85" name="Google Shape;1885;g1f5d965ad35_0_189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6" name="Google Shape;1886;g1f5d965ad35_0_189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1887"/>
        <p:cNvGrpSpPr/>
        <p:nvPr/>
      </p:nvGrpSpPr>
      <p:grpSpPr>
        <a:xfrm>
          <a:off x="0" y="0"/>
          <a:ext cx="0" cy="0"/>
          <a:chOff x="0" y="0"/>
          <a:chExt cx="0" cy="0"/>
        </a:xfrm>
      </p:grpSpPr>
      <p:grpSp>
        <p:nvGrpSpPr>
          <p:cNvPr id="1888" name="Google Shape;1888;g1f5d965ad35_0_1902"/>
          <p:cNvGrpSpPr/>
          <p:nvPr/>
        </p:nvGrpSpPr>
        <p:grpSpPr>
          <a:xfrm>
            <a:off x="0" y="1"/>
            <a:ext cx="9144000" cy="5143500"/>
            <a:chOff x="0" y="1"/>
            <a:chExt cx="9144000" cy="5143500"/>
          </a:xfrm>
        </p:grpSpPr>
        <p:sp>
          <p:nvSpPr>
            <p:cNvPr id="1889" name="Google Shape;1889;g1f5d965ad35_0_1902"/>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1890" name="Google Shape;1890;g1f5d965ad35_0_1902" descr="A group of people in clothing&#10;&#10;Description automatically generated with medium confidence"/>
            <p:cNvPicPr preferRelativeResize="0"/>
            <p:nvPr/>
          </p:nvPicPr>
          <p:blipFill rotWithShape="1">
            <a:blip r:embed="rId2">
              <a:alphaModFix/>
            </a:blip>
            <a:srcRect/>
            <a:stretch/>
          </p:blipFill>
          <p:spPr>
            <a:xfrm>
              <a:off x="2113280" y="456352"/>
              <a:ext cx="7030719" cy="4687146"/>
            </a:xfrm>
            <a:prstGeom prst="rect">
              <a:avLst/>
            </a:prstGeom>
            <a:noFill/>
            <a:ln>
              <a:noFill/>
            </a:ln>
          </p:spPr>
        </p:pic>
      </p:grpSp>
      <p:pic>
        <p:nvPicPr>
          <p:cNvPr id="1891" name="Google Shape;1891;g1f5d965ad35_0_190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1892" name="Google Shape;1892;g1f5d965ad35_0_1902"/>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93" name="Google Shape;1893;g1f5d965ad35_0_190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4" name="Google Shape;1894;g1f5d965ad35_0_190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1895"/>
        <p:cNvGrpSpPr/>
        <p:nvPr/>
      </p:nvGrpSpPr>
      <p:grpSpPr>
        <a:xfrm>
          <a:off x="0" y="0"/>
          <a:ext cx="0" cy="0"/>
          <a:chOff x="0" y="0"/>
          <a:chExt cx="0" cy="0"/>
        </a:xfrm>
      </p:grpSpPr>
      <p:sp>
        <p:nvSpPr>
          <p:cNvPr id="1896" name="Google Shape;1896;g1f5d965ad35_0_191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97" name="Google Shape;1897;g1f5d965ad35_0_1910"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898" name="Google Shape;1898;g1f5d965ad35_0_1910"/>
          <p:cNvSpPr>
            <a:spLocks noGrp="1"/>
          </p:cNvSpPr>
          <p:nvPr>
            <p:ph type="pic" idx="2"/>
          </p:nvPr>
        </p:nvSpPr>
        <p:spPr>
          <a:xfrm>
            <a:off x="4734046" y="638171"/>
            <a:ext cx="4417200" cy="4030800"/>
          </a:xfrm>
          <a:prstGeom prst="rect">
            <a:avLst/>
          </a:prstGeom>
          <a:noFill/>
          <a:ln>
            <a:noFill/>
          </a:ln>
        </p:spPr>
      </p:sp>
      <p:sp>
        <p:nvSpPr>
          <p:cNvPr id="1899" name="Google Shape;1899;g1f5d965ad35_0_1910"/>
          <p:cNvSpPr/>
          <p:nvPr/>
        </p:nvSpPr>
        <p:spPr>
          <a:xfrm>
            <a:off x="0" y="638171"/>
            <a:ext cx="4734000" cy="40308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0" name="Google Shape;1900;g1f5d965ad35_0_1910"/>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1" name="Google Shape;1901;g1f5d965ad35_0_1910"/>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2" name="Google Shape;1902;g1f5d965ad35_0_1910"/>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1903"/>
        <p:cNvGrpSpPr/>
        <p:nvPr/>
      </p:nvGrpSpPr>
      <p:grpSpPr>
        <a:xfrm>
          <a:off x="0" y="0"/>
          <a:ext cx="0" cy="0"/>
          <a:chOff x="0" y="0"/>
          <a:chExt cx="0" cy="0"/>
        </a:xfrm>
      </p:grpSpPr>
      <p:sp>
        <p:nvSpPr>
          <p:cNvPr id="1904" name="Google Shape;1904;g1f5d965ad35_0_1918"/>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05" name="Google Shape;1905;g1f5d965ad35_0_191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06" name="Google Shape;1906;g1f5d965ad35_0_1918"/>
          <p:cNvSpPr>
            <a:spLocks noGrp="1"/>
          </p:cNvSpPr>
          <p:nvPr>
            <p:ph type="pic" idx="2"/>
          </p:nvPr>
        </p:nvSpPr>
        <p:spPr>
          <a:xfrm>
            <a:off x="4734046" y="638171"/>
            <a:ext cx="4417200" cy="4030800"/>
          </a:xfrm>
          <a:prstGeom prst="rect">
            <a:avLst/>
          </a:prstGeom>
          <a:noFill/>
          <a:ln>
            <a:noFill/>
          </a:ln>
        </p:spPr>
      </p:sp>
      <p:sp>
        <p:nvSpPr>
          <p:cNvPr id="1907" name="Google Shape;1907;g1f5d965ad35_0_1918"/>
          <p:cNvSpPr/>
          <p:nvPr/>
        </p:nvSpPr>
        <p:spPr>
          <a:xfrm>
            <a:off x="0" y="638171"/>
            <a:ext cx="4734000" cy="4030800"/>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8" name="Google Shape;1908;g1f5d965ad35_0_1918"/>
          <p:cNvSpPr/>
          <p:nvPr/>
        </p:nvSpPr>
        <p:spPr>
          <a:xfrm>
            <a:off x="0" y="819942"/>
            <a:ext cx="144600" cy="32340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09" name="Google Shape;1909;g1f5d965ad35_0_1918"/>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0" name="Google Shape;1910;g1f5d965ad35_0_1918"/>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1911"/>
        <p:cNvGrpSpPr/>
        <p:nvPr/>
      </p:nvGrpSpPr>
      <p:grpSpPr>
        <a:xfrm>
          <a:off x="0" y="0"/>
          <a:ext cx="0" cy="0"/>
          <a:chOff x="0" y="0"/>
          <a:chExt cx="0" cy="0"/>
        </a:xfrm>
      </p:grpSpPr>
      <p:sp>
        <p:nvSpPr>
          <p:cNvPr id="1912" name="Google Shape;1912;g1f5d965ad35_0_19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913" name="Google Shape;1913;g1f5d965ad35_0_1926"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14" name="Google Shape;1914;g1f5d965ad35_0_1926"/>
          <p:cNvSpPr>
            <a:spLocks noGrp="1"/>
          </p:cNvSpPr>
          <p:nvPr>
            <p:ph type="pic" idx="2"/>
          </p:nvPr>
        </p:nvSpPr>
        <p:spPr>
          <a:xfrm>
            <a:off x="4734046" y="638171"/>
            <a:ext cx="4417200" cy="4030800"/>
          </a:xfrm>
          <a:prstGeom prst="rect">
            <a:avLst/>
          </a:prstGeom>
          <a:noFill/>
          <a:ln>
            <a:noFill/>
          </a:ln>
        </p:spPr>
      </p:sp>
      <p:sp>
        <p:nvSpPr>
          <p:cNvPr id="1915" name="Google Shape;1915;g1f5d965ad35_0_1926"/>
          <p:cNvSpPr/>
          <p:nvPr/>
        </p:nvSpPr>
        <p:spPr>
          <a:xfrm>
            <a:off x="0" y="638171"/>
            <a:ext cx="4734000" cy="4030800"/>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6" name="Google Shape;1916;g1f5d965ad35_0_1926"/>
          <p:cNvSpPr/>
          <p:nvPr/>
        </p:nvSpPr>
        <p:spPr>
          <a:xfrm>
            <a:off x="0" y="819942"/>
            <a:ext cx="144600" cy="32340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917" name="Google Shape;1917;g1f5d965ad35_0_1926"/>
          <p:cNvSpPr txBox="1">
            <a:spLocks noGrp="1"/>
          </p:cNvSpPr>
          <p:nvPr>
            <p:ph type="title"/>
          </p:nvPr>
        </p:nvSpPr>
        <p:spPr>
          <a:xfrm>
            <a:off x="144711" y="810810"/>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8" name="Google Shape;1918;g1f5d965ad35_0_1926"/>
          <p:cNvSpPr txBox="1">
            <a:spLocks noGrp="1"/>
          </p:cNvSpPr>
          <p:nvPr>
            <p:ph type="body" idx="1"/>
          </p:nvPr>
        </p:nvSpPr>
        <p:spPr>
          <a:xfrm>
            <a:off x="144711" y="1295658"/>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919"/>
        <p:cNvGrpSpPr/>
        <p:nvPr/>
      </p:nvGrpSpPr>
      <p:grpSpPr>
        <a:xfrm>
          <a:off x="0" y="0"/>
          <a:ext cx="0" cy="0"/>
          <a:chOff x="0" y="0"/>
          <a:chExt cx="0" cy="0"/>
        </a:xfrm>
      </p:grpSpPr>
      <p:pic>
        <p:nvPicPr>
          <p:cNvPr id="1920" name="Google Shape;1920;g1f5d965ad35_0_1934"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1" name="Google Shape;1921;g1f5d965ad35_0_193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2" name="Google Shape;1922;g1f5d965ad35_0_193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3" name="Google Shape;1923;g1f5d965ad35_0_1934"/>
          <p:cNvSpPr txBox="1">
            <a:spLocks noGrp="1"/>
          </p:cNvSpPr>
          <p:nvPr>
            <p:ph type="body" idx="1"/>
          </p:nvPr>
        </p:nvSpPr>
        <p:spPr>
          <a:xfrm>
            <a:off x="135731" y="782881"/>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924"/>
        <p:cNvGrpSpPr/>
        <p:nvPr/>
      </p:nvGrpSpPr>
      <p:grpSpPr>
        <a:xfrm>
          <a:off x="0" y="0"/>
          <a:ext cx="0" cy="0"/>
          <a:chOff x="0" y="0"/>
          <a:chExt cx="0" cy="0"/>
        </a:xfrm>
      </p:grpSpPr>
      <p:pic>
        <p:nvPicPr>
          <p:cNvPr id="1925" name="Google Shape;1925;g1f5d965ad35_0_1939"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26" name="Google Shape;1926;g1f5d965ad35_0_19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7" name="Google Shape;1927;g1f5d965ad35_0_19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8" name="Google Shape;1928;g1f5d965ad35_0_1939"/>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29" name="Google Shape;1929;g1f5d965ad35_0_1939"/>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0" name="Google Shape;1930;g1f5d965ad35_0_1939" descr="Application&#10;&#10;Description automatically generated with low confidence"/>
          <p:cNvPicPr preferRelativeResize="0"/>
          <p:nvPr/>
        </p:nvPicPr>
        <p:blipFill rotWithShape="1">
          <a:blip r:embed="rId3">
            <a:alphaModFix/>
          </a:blip>
          <a:srcRect/>
          <a:stretch/>
        </p:blipFill>
        <p:spPr>
          <a:xfrm>
            <a:off x="2325914" y="1371153"/>
            <a:ext cx="4492174" cy="3617989"/>
          </a:xfrm>
          <a:prstGeom prst="rect">
            <a:avLst/>
          </a:prstGeom>
          <a:noFill/>
          <a:ln>
            <a:noFill/>
          </a:ln>
        </p:spPr>
      </p:pic>
      <p:sp>
        <p:nvSpPr>
          <p:cNvPr id="1931" name="Google Shape;1931;g1f5d965ad35_0_1939"/>
          <p:cNvSpPr txBox="1">
            <a:spLocks noGrp="1"/>
          </p:cNvSpPr>
          <p:nvPr>
            <p:ph type="body" idx="2"/>
          </p:nvPr>
        </p:nvSpPr>
        <p:spPr>
          <a:xfrm>
            <a:off x="2552068"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932"/>
        <p:cNvGrpSpPr/>
        <p:nvPr/>
      </p:nvGrpSpPr>
      <p:grpSpPr>
        <a:xfrm>
          <a:off x="0" y="0"/>
          <a:ext cx="0" cy="0"/>
          <a:chOff x="0" y="0"/>
          <a:chExt cx="0" cy="0"/>
        </a:xfrm>
      </p:grpSpPr>
      <p:pic>
        <p:nvPicPr>
          <p:cNvPr id="1933" name="Google Shape;1933;g1f5d965ad35_0_1947"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34" name="Google Shape;1934;g1f5d965ad35_0_19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5" name="Google Shape;1935;g1f5d965ad35_0_19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6" name="Google Shape;1936;g1f5d965ad35_0_1947"/>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37" name="Google Shape;1937;g1f5d965ad35_0_1947"/>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38" name="Google Shape;1938;g1f5d965ad35_0_1947" descr="Application&#10;&#10;Description automatically generated with low confidence"/>
          <p:cNvPicPr preferRelativeResize="0"/>
          <p:nvPr/>
        </p:nvPicPr>
        <p:blipFill rotWithShape="1">
          <a:blip r:embed="rId3">
            <a:alphaModFix/>
          </a:blip>
          <a:srcRect/>
          <a:stretch/>
        </p:blipFill>
        <p:spPr>
          <a:xfrm>
            <a:off x="742441" y="1371153"/>
            <a:ext cx="4492174" cy="3617989"/>
          </a:xfrm>
          <a:prstGeom prst="rect">
            <a:avLst/>
          </a:prstGeom>
          <a:noFill/>
          <a:ln>
            <a:noFill/>
          </a:ln>
        </p:spPr>
      </p:pic>
      <p:sp>
        <p:nvSpPr>
          <p:cNvPr id="1939" name="Google Shape;1939;g1f5d965ad35_0_1947"/>
          <p:cNvSpPr txBox="1">
            <a:spLocks noGrp="1"/>
          </p:cNvSpPr>
          <p:nvPr>
            <p:ph type="body" idx="2"/>
          </p:nvPr>
        </p:nvSpPr>
        <p:spPr>
          <a:xfrm>
            <a:off x="968595" y="1886851"/>
            <a:ext cx="4094100" cy="344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940"/>
        <p:cNvGrpSpPr/>
        <p:nvPr/>
      </p:nvGrpSpPr>
      <p:grpSpPr>
        <a:xfrm>
          <a:off x="0" y="0"/>
          <a:ext cx="0" cy="0"/>
          <a:chOff x="0" y="0"/>
          <a:chExt cx="0" cy="0"/>
        </a:xfrm>
      </p:grpSpPr>
      <p:pic>
        <p:nvPicPr>
          <p:cNvPr id="1941" name="Google Shape;1941;g1f5d965ad35_0_1955"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42" name="Google Shape;1942;g1f5d965ad35_0_19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43" name="Google Shape;1943;g1f5d965ad35_0_19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4" name="Google Shape;1944;g1f5d965ad35_0_1955"/>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45" name="Google Shape;1945;g1f5d965ad35_0_1955"/>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46" name="Google Shape;1946;g1f5d965ad35_0_1955"/>
          <p:cNvPicPr preferRelativeResize="0"/>
          <p:nvPr/>
        </p:nvPicPr>
        <p:blipFill rotWithShape="1">
          <a:blip r:embed="rId3">
            <a:alphaModFix/>
          </a:blip>
          <a:srcRect/>
          <a:stretch/>
        </p:blipFill>
        <p:spPr>
          <a:xfrm>
            <a:off x="1703135" y="1363361"/>
            <a:ext cx="5737728" cy="3621751"/>
          </a:xfrm>
          <a:prstGeom prst="rect">
            <a:avLst/>
          </a:prstGeom>
          <a:noFill/>
          <a:ln>
            <a:noFill/>
          </a:ln>
        </p:spPr>
      </p:pic>
      <p:sp>
        <p:nvSpPr>
          <p:cNvPr id="1947" name="Google Shape;1947;g1f5d965ad35_0_1955"/>
          <p:cNvSpPr txBox="1">
            <a:spLocks noGrp="1"/>
          </p:cNvSpPr>
          <p:nvPr>
            <p:ph type="body" idx="2"/>
          </p:nvPr>
        </p:nvSpPr>
        <p:spPr>
          <a:xfrm>
            <a:off x="2032052" y="1886850"/>
            <a:ext cx="5071200" cy="21609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948"/>
        <p:cNvGrpSpPr/>
        <p:nvPr/>
      </p:nvGrpSpPr>
      <p:grpSpPr>
        <a:xfrm>
          <a:off x="0" y="0"/>
          <a:ext cx="0" cy="0"/>
          <a:chOff x="0" y="0"/>
          <a:chExt cx="0" cy="0"/>
        </a:xfrm>
      </p:grpSpPr>
      <p:pic>
        <p:nvPicPr>
          <p:cNvPr id="1949" name="Google Shape;1949;g1f5d965ad35_0_1963"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0" name="Google Shape;1950;g1f5d965ad35_0_196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51" name="Google Shape;1951;g1f5d965ad35_0_196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2" name="Google Shape;1952;g1f5d965ad35_0_1963"/>
          <p:cNvSpPr txBox="1">
            <a:spLocks noGrp="1"/>
          </p:cNvSpPr>
          <p:nvPr>
            <p:ph type="body" idx="1"/>
          </p:nvPr>
        </p:nvSpPr>
        <p:spPr>
          <a:xfrm>
            <a:off x="135731" y="782882"/>
            <a:ext cx="8763000" cy="3441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953" name="Google Shape;1953;g1f5d965ad35_0_1963"/>
          <p:cNvCxnSpPr/>
          <p:nvPr/>
        </p:nvCxnSpPr>
        <p:spPr>
          <a:xfrm>
            <a:off x="0" y="4984696"/>
            <a:ext cx="9144000" cy="0"/>
          </a:xfrm>
          <a:prstGeom prst="straightConnector1">
            <a:avLst/>
          </a:prstGeom>
          <a:noFill/>
          <a:ln w="9525" cap="flat" cmpd="sng">
            <a:solidFill>
              <a:schemeClr val="dk1"/>
            </a:solidFill>
            <a:prstDash val="solid"/>
            <a:round/>
            <a:headEnd type="none" w="sm" len="sm"/>
            <a:tailEnd type="none" w="sm" len="sm"/>
          </a:ln>
        </p:spPr>
      </p:cxnSp>
      <p:pic>
        <p:nvPicPr>
          <p:cNvPr id="1954" name="Google Shape;1954;g1f5d965ad35_0_1963"/>
          <p:cNvPicPr preferRelativeResize="0"/>
          <p:nvPr/>
        </p:nvPicPr>
        <p:blipFill rotWithShape="1">
          <a:blip r:embed="rId3">
            <a:alphaModFix/>
          </a:blip>
          <a:srcRect/>
          <a:stretch/>
        </p:blipFill>
        <p:spPr>
          <a:xfrm>
            <a:off x="2107222" y="1873493"/>
            <a:ext cx="4929555" cy="3111618"/>
          </a:xfrm>
          <a:prstGeom prst="rect">
            <a:avLst/>
          </a:prstGeom>
          <a:noFill/>
          <a:ln>
            <a:noFill/>
          </a:ln>
        </p:spPr>
      </p:pic>
      <p:sp>
        <p:nvSpPr>
          <p:cNvPr id="1955" name="Google Shape;1955;g1f5d965ad35_0_1963"/>
          <p:cNvSpPr txBox="1">
            <a:spLocks noGrp="1"/>
          </p:cNvSpPr>
          <p:nvPr>
            <p:ph type="body" idx="2"/>
          </p:nvPr>
        </p:nvSpPr>
        <p:spPr>
          <a:xfrm>
            <a:off x="2377740" y="2303181"/>
            <a:ext cx="4380000" cy="19350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956"/>
        <p:cNvGrpSpPr/>
        <p:nvPr/>
      </p:nvGrpSpPr>
      <p:grpSpPr>
        <a:xfrm>
          <a:off x="0" y="0"/>
          <a:ext cx="0" cy="0"/>
          <a:chOff x="0" y="0"/>
          <a:chExt cx="0" cy="0"/>
        </a:xfrm>
      </p:grpSpPr>
      <p:pic>
        <p:nvPicPr>
          <p:cNvPr id="1957" name="Google Shape;1957;g1f5d965ad35_0_1971"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58" name="Google Shape;1958;g1f5d965ad35_0_1971"/>
          <p:cNvSpPr/>
          <p:nvPr/>
        </p:nvSpPr>
        <p:spPr>
          <a:xfrm>
            <a:off x="4109012" y="748626"/>
            <a:ext cx="327300" cy="380820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59" name="Google Shape;1959;g1f5d965ad35_0_1971"/>
          <p:cNvSpPr>
            <a:spLocks noGrp="1"/>
          </p:cNvSpPr>
          <p:nvPr>
            <p:ph type="pic" idx="2"/>
          </p:nvPr>
        </p:nvSpPr>
        <p:spPr>
          <a:xfrm>
            <a:off x="0" y="667604"/>
            <a:ext cx="4201500" cy="3970200"/>
          </a:xfrm>
          <a:prstGeom prst="rect">
            <a:avLst/>
          </a:prstGeom>
          <a:noFill/>
          <a:ln>
            <a:noFill/>
          </a:ln>
        </p:spPr>
      </p:sp>
      <p:sp>
        <p:nvSpPr>
          <p:cNvPr id="1960" name="Google Shape;1960;g1f5d965ad35_0_1971"/>
          <p:cNvSpPr/>
          <p:nvPr/>
        </p:nvSpPr>
        <p:spPr>
          <a:xfrm>
            <a:off x="4436268" y="973867"/>
            <a:ext cx="4707600" cy="513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1" name="Google Shape;1961;g1f5d965ad35_0_1971"/>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2" name="Google Shape;1962;g1f5d965ad35_0_1971"/>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963"/>
        <p:cNvGrpSpPr/>
        <p:nvPr/>
      </p:nvGrpSpPr>
      <p:grpSpPr>
        <a:xfrm>
          <a:off x="0" y="0"/>
          <a:ext cx="0" cy="0"/>
          <a:chOff x="0" y="0"/>
          <a:chExt cx="0" cy="0"/>
        </a:xfrm>
      </p:grpSpPr>
      <p:pic>
        <p:nvPicPr>
          <p:cNvPr id="1964" name="Google Shape;1964;g1f5d965ad35_0_1978" descr="Shape&#10;&#10;Description automatically generated with low confidence"/>
          <p:cNvPicPr preferRelativeResize="0"/>
          <p:nvPr/>
        </p:nvPicPr>
        <p:blipFill rotWithShape="1">
          <a:blip r:embed="rId2">
            <a:alphaModFix/>
          </a:blip>
          <a:srcRect/>
          <a:stretch/>
        </p:blipFill>
        <p:spPr>
          <a:xfrm>
            <a:off x="0" y="6"/>
            <a:ext cx="9143988" cy="5143492"/>
          </a:xfrm>
          <a:prstGeom prst="rect">
            <a:avLst/>
          </a:prstGeom>
          <a:noFill/>
          <a:ln>
            <a:noFill/>
          </a:ln>
        </p:spPr>
      </p:pic>
      <p:sp>
        <p:nvSpPr>
          <p:cNvPr id="1965" name="Google Shape;1965;g1f5d965ad35_0_1978"/>
          <p:cNvSpPr/>
          <p:nvPr/>
        </p:nvSpPr>
        <p:spPr>
          <a:xfrm>
            <a:off x="4109012" y="748626"/>
            <a:ext cx="327300" cy="3808200"/>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6" name="Google Shape;1966;g1f5d965ad35_0_1978"/>
          <p:cNvSpPr>
            <a:spLocks noGrp="1"/>
          </p:cNvSpPr>
          <p:nvPr>
            <p:ph type="pic" idx="2"/>
          </p:nvPr>
        </p:nvSpPr>
        <p:spPr>
          <a:xfrm>
            <a:off x="0" y="667604"/>
            <a:ext cx="4201500" cy="3970200"/>
          </a:xfrm>
          <a:prstGeom prst="rect">
            <a:avLst/>
          </a:prstGeom>
          <a:noFill/>
          <a:ln>
            <a:noFill/>
          </a:ln>
        </p:spPr>
      </p:sp>
      <p:sp>
        <p:nvSpPr>
          <p:cNvPr id="1967" name="Google Shape;1967;g1f5d965ad35_0_1978"/>
          <p:cNvSpPr/>
          <p:nvPr/>
        </p:nvSpPr>
        <p:spPr>
          <a:xfrm>
            <a:off x="4436268" y="973867"/>
            <a:ext cx="4707600" cy="513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968" name="Google Shape;1968;g1f5d965ad35_0_1978"/>
          <p:cNvSpPr txBox="1">
            <a:spLocks noGrp="1"/>
          </p:cNvSpPr>
          <p:nvPr>
            <p:ph type="body" idx="1"/>
          </p:nvPr>
        </p:nvSpPr>
        <p:spPr>
          <a:xfrm>
            <a:off x="4572001" y="1644099"/>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69" name="Google Shape;1969;g1f5d965ad35_0_1978"/>
          <p:cNvSpPr txBox="1">
            <a:spLocks noGrp="1"/>
          </p:cNvSpPr>
          <p:nvPr>
            <p:ph type="title"/>
          </p:nvPr>
        </p:nvSpPr>
        <p:spPr>
          <a:xfrm>
            <a:off x="4572001" y="1058782"/>
            <a:ext cx="44364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970"/>
        <p:cNvGrpSpPr/>
        <p:nvPr/>
      </p:nvGrpSpPr>
      <p:grpSpPr>
        <a:xfrm>
          <a:off x="0" y="0"/>
          <a:ext cx="0" cy="0"/>
          <a:chOff x="0" y="0"/>
          <a:chExt cx="0" cy="0"/>
        </a:xfrm>
      </p:grpSpPr>
      <p:sp>
        <p:nvSpPr>
          <p:cNvPr id="1971" name="Google Shape;1971;g1f5d965ad35_0_1985"/>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2" name="Google Shape;1972;g1f5d965ad35_0_198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g1f5d965ad35_0_1985"/>
          <p:cNvSpPr>
            <a:spLocks noGrp="1"/>
          </p:cNvSpPr>
          <p:nvPr>
            <p:ph type="pic" idx="2"/>
          </p:nvPr>
        </p:nvSpPr>
        <p:spPr>
          <a:xfrm>
            <a:off x="1" y="0"/>
            <a:ext cx="4572000" cy="5143500"/>
          </a:xfrm>
          <a:prstGeom prst="rect">
            <a:avLst/>
          </a:prstGeom>
          <a:noFill/>
          <a:ln>
            <a:noFill/>
          </a:ln>
        </p:spPr>
      </p:sp>
      <p:sp>
        <p:nvSpPr>
          <p:cNvPr id="1974" name="Google Shape;1974;g1f5d965ad35_0_1985"/>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5" name="Google Shape;1975;g1f5d965ad35_0_1985"/>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6" name="Google Shape;1976;g1f5d965ad35_0_1985"/>
          <p:cNvSpPr/>
          <p:nvPr/>
        </p:nvSpPr>
        <p:spPr>
          <a:xfrm>
            <a:off x="4241543" y="1368179"/>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7" name="Google Shape;1977;g1f5d965ad35_0_1985"/>
          <p:cNvSpPr>
            <a:spLocks noGrp="1"/>
          </p:cNvSpPr>
          <p:nvPr>
            <p:ph type="pic" idx="3"/>
          </p:nvPr>
        </p:nvSpPr>
        <p:spPr>
          <a:xfrm>
            <a:off x="4408678" y="1539292"/>
            <a:ext cx="318600" cy="318600"/>
          </a:xfrm>
          <a:prstGeom prst="rect">
            <a:avLst/>
          </a:prstGeom>
          <a:noFill/>
          <a:ln>
            <a:noFill/>
          </a:ln>
        </p:spPr>
      </p:sp>
      <p:sp>
        <p:nvSpPr>
          <p:cNvPr id="1978" name="Google Shape;1978;g1f5d965ad35_0_1985"/>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9" name="Google Shape;1979;g1f5d965ad35_0_1985"/>
          <p:cNvSpPr/>
          <p:nvPr/>
        </p:nvSpPr>
        <p:spPr>
          <a:xfrm>
            <a:off x="4241543" y="2951688"/>
            <a:ext cx="660900" cy="660900"/>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0" name="Google Shape;1980;g1f5d965ad35_0_1985"/>
          <p:cNvSpPr>
            <a:spLocks noGrp="1"/>
          </p:cNvSpPr>
          <p:nvPr>
            <p:ph type="pic" idx="4"/>
          </p:nvPr>
        </p:nvSpPr>
        <p:spPr>
          <a:xfrm>
            <a:off x="4408678" y="3122801"/>
            <a:ext cx="318600" cy="318600"/>
          </a:xfrm>
          <a:prstGeom prst="rect">
            <a:avLst/>
          </a:prstGeom>
          <a:noFill/>
          <a:ln>
            <a:noFill/>
          </a:ln>
        </p:spPr>
      </p:sp>
      <p:sp>
        <p:nvSpPr>
          <p:cNvPr id="1981" name="Google Shape;1981;g1f5d965ad35_0_1985"/>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982"/>
        <p:cNvGrpSpPr/>
        <p:nvPr/>
      </p:nvGrpSpPr>
      <p:grpSpPr>
        <a:xfrm>
          <a:off x="0" y="0"/>
          <a:ext cx="0" cy="0"/>
          <a:chOff x="0" y="0"/>
          <a:chExt cx="0" cy="0"/>
        </a:xfrm>
      </p:grpSpPr>
      <p:sp>
        <p:nvSpPr>
          <p:cNvPr id="1983" name="Google Shape;1983;g1f5d965ad35_0_1997"/>
          <p:cNvSpPr/>
          <p:nvPr/>
        </p:nvSpPr>
        <p:spPr>
          <a:xfrm>
            <a:off x="4572000" y="0"/>
            <a:ext cx="4572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4" name="Google Shape;1984;g1f5d965ad35_0_199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g1f5d965ad35_0_1997"/>
          <p:cNvSpPr>
            <a:spLocks noGrp="1"/>
          </p:cNvSpPr>
          <p:nvPr>
            <p:ph type="pic" idx="2"/>
          </p:nvPr>
        </p:nvSpPr>
        <p:spPr>
          <a:xfrm>
            <a:off x="1" y="0"/>
            <a:ext cx="4572000" cy="5143500"/>
          </a:xfrm>
          <a:prstGeom prst="rect">
            <a:avLst/>
          </a:prstGeom>
          <a:noFill/>
          <a:ln>
            <a:noFill/>
          </a:ln>
        </p:spPr>
      </p:sp>
      <p:sp>
        <p:nvSpPr>
          <p:cNvPr id="1986" name="Google Shape;1986;g1f5d965ad35_0_1997"/>
          <p:cNvSpPr txBox="1">
            <a:spLocks noGrp="1"/>
          </p:cNvSpPr>
          <p:nvPr>
            <p:ph type="title"/>
          </p:nvPr>
        </p:nvSpPr>
        <p:spPr>
          <a:xfrm>
            <a:off x="5088537"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7" name="Google Shape;1987;g1f5d965ad35_0_1997"/>
          <p:cNvSpPr/>
          <p:nvPr/>
        </p:nvSpPr>
        <p:spPr>
          <a:xfrm>
            <a:off x="4879819" y="656889"/>
            <a:ext cx="906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88" name="Google Shape;1988;g1f5d965ad35_0_1997"/>
          <p:cNvSpPr/>
          <p:nvPr/>
        </p:nvSpPr>
        <p:spPr>
          <a:xfrm>
            <a:off x="4241543" y="1368179"/>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9" name="Google Shape;1989;g1f5d965ad35_0_1997"/>
          <p:cNvSpPr>
            <a:spLocks noGrp="1"/>
          </p:cNvSpPr>
          <p:nvPr>
            <p:ph type="pic" idx="3"/>
          </p:nvPr>
        </p:nvSpPr>
        <p:spPr>
          <a:xfrm>
            <a:off x="4408678" y="1539292"/>
            <a:ext cx="318600" cy="318600"/>
          </a:xfrm>
          <a:prstGeom prst="rect">
            <a:avLst/>
          </a:prstGeom>
          <a:noFill/>
          <a:ln>
            <a:noFill/>
          </a:ln>
        </p:spPr>
      </p:sp>
      <p:sp>
        <p:nvSpPr>
          <p:cNvPr id="1990" name="Google Shape;1990;g1f5d965ad35_0_1997"/>
          <p:cNvSpPr txBox="1">
            <a:spLocks noGrp="1"/>
          </p:cNvSpPr>
          <p:nvPr>
            <p:ph type="body" idx="1"/>
          </p:nvPr>
        </p:nvSpPr>
        <p:spPr>
          <a:xfrm>
            <a:off x="5088537" y="1539292"/>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91" name="Google Shape;1991;g1f5d965ad35_0_1997"/>
          <p:cNvSpPr/>
          <p:nvPr/>
        </p:nvSpPr>
        <p:spPr>
          <a:xfrm>
            <a:off x="4241543" y="2951688"/>
            <a:ext cx="660900" cy="660900"/>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2" name="Google Shape;1992;g1f5d965ad35_0_1997"/>
          <p:cNvSpPr>
            <a:spLocks noGrp="1"/>
          </p:cNvSpPr>
          <p:nvPr>
            <p:ph type="pic" idx="4"/>
          </p:nvPr>
        </p:nvSpPr>
        <p:spPr>
          <a:xfrm>
            <a:off x="4408678" y="3122801"/>
            <a:ext cx="318600" cy="318600"/>
          </a:xfrm>
          <a:prstGeom prst="rect">
            <a:avLst/>
          </a:prstGeom>
          <a:noFill/>
          <a:ln>
            <a:noFill/>
          </a:ln>
        </p:spPr>
      </p:sp>
      <p:sp>
        <p:nvSpPr>
          <p:cNvPr id="1993" name="Google Shape;1993;g1f5d965ad35_0_1997"/>
          <p:cNvSpPr txBox="1">
            <a:spLocks noGrp="1"/>
          </p:cNvSpPr>
          <p:nvPr>
            <p:ph type="body" idx="5"/>
          </p:nvPr>
        </p:nvSpPr>
        <p:spPr>
          <a:xfrm>
            <a:off x="5088537" y="3122801"/>
            <a:ext cx="3538800" cy="12561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994"/>
        <p:cNvGrpSpPr/>
        <p:nvPr/>
      </p:nvGrpSpPr>
      <p:grpSpPr>
        <a:xfrm>
          <a:off x="0" y="0"/>
          <a:ext cx="0" cy="0"/>
          <a:chOff x="0" y="0"/>
          <a:chExt cx="0" cy="0"/>
        </a:xfrm>
      </p:grpSpPr>
      <p:pic>
        <p:nvPicPr>
          <p:cNvPr id="1995" name="Google Shape;1995;g1f5d965ad35_0_20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1996" name="Google Shape;1996;g1f5d965ad35_0_2009"/>
          <p:cNvGrpSpPr/>
          <p:nvPr/>
        </p:nvGrpSpPr>
        <p:grpSpPr>
          <a:xfrm>
            <a:off x="4107305" y="941707"/>
            <a:ext cx="284627" cy="3999300"/>
            <a:chOff x="4107305" y="941707"/>
            <a:chExt cx="284627" cy="3999300"/>
          </a:xfrm>
        </p:grpSpPr>
        <p:sp>
          <p:nvSpPr>
            <p:cNvPr id="1997" name="Google Shape;1997;g1f5d965ad35_0_2009"/>
            <p:cNvSpPr/>
            <p:nvPr/>
          </p:nvSpPr>
          <p:spPr>
            <a:xfrm>
              <a:off x="4183432" y="1262627"/>
              <a:ext cx="208500" cy="3357600"/>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8" name="Google Shape;1998;g1f5d965ad35_0_2009"/>
            <p:cNvSpPr/>
            <p:nvPr/>
          </p:nvSpPr>
          <p:spPr>
            <a:xfrm>
              <a:off x="4112338" y="1097990"/>
              <a:ext cx="208500" cy="3686700"/>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9" name="Google Shape;1999;g1f5d965ad35_0_2009"/>
            <p:cNvSpPr/>
            <p:nvPr/>
          </p:nvSpPr>
          <p:spPr>
            <a:xfrm>
              <a:off x="4107305" y="941707"/>
              <a:ext cx="142500" cy="399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00" name="Google Shape;2000;g1f5d965ad35_0_2009"/>
          <p:cNvSpPr>
            <a:spLocks noGrp="1"/>
          </p:cNvSpPr>
          <p:nvPr>
            <p:ph type="pic" idx="2"/>
          </p:nvPr>
        </p:nvSpPr>
        <p:spPr>
          <a:xfrm>
            <a:off x="219360" y="856040"/>
            <a:ext cx="3958500" cy="4287600"/>
          </a:xfrm>
          <a:prstGeom prst="rect">
            <a:avLst/>
          </a:prstGeom>
          <a:noFill/>
          <a:ln>
            <a:noFill/>
          </a:ln>
        </p:spPr>
      </p:sp>
      <p:sp>
        <p:nvSpPr>
          <p:cNvPr id="2001" name="Google Shape;2001;g1f5d965ad35_0_2009"/>
          <p:cNvSpPr txBox="1">
            <a:spLocks noGrp="1"/>
          </p:cNvSpPr>
          <p:nvPr>
            <p:ph type="body" idx="1"/>
          </p:nvPr>
        </p:nvSpPr>
        <p:spPr>
          <a:xfrm>
            <a:off x="4524864" y="1268948"/>
            <a:ext cx="4399800" cy="3345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2" name="Google Shape;2002;g1f5d965ad35_0_200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03" name="Google Shape;2003;g1f5d965ad35_0_200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2004"/>
        <p:cNvGrpSpPr/>
        <p:nvPr/>
      </p:nvGrpSpPr>
      <p:grpSpPr>
        <a:xfrm>
          <a:off x="0" y="0"/>
          <a:ext cx="0" cy="0"/>
          <a:chOff x="0" y="0"/>
          <a:chExt cx="0" cy="0"/>
        </a:xfrm>
      </p:grpSpPr>
      <p:pic>
        <p:nvPicPr>
          <p:cNvPr id="2005" name="Google Shape;2005;g1f5d965ad35_0_201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06" name="Google Shape;2006;g1f5d965ad35_0_2019"/>
          <p:cNvSpPr>
            <a:spLocks noGrp="1"/>
          </p:cNvSpPr>
          <p:nvPr>
            <p:ph type="pic" idx="2"/>
          </p:nvPr>
        </p:nvSpPr>
        <p:spPr>
          <a:xfrm>
            <a:off x="4572000" y="0"/>
            <a:ext cx="4572000" cy="5143500"/>
          </a:xfrm>
          <a:prstGeom prst="rect">
            <a:avLst/>
          </a:prstGeom>
          <a:noFill/>
          <a:ln>
            <a:noFill/>
          </a:ln>
        </p:spPr>
      </p:sp>
      <p:sp>
        <p:nvSpPr>
          <p:cNvPr id="2007" name="Google Shape;2007;g1f5d965ad35_0_2019"/>
          <p:cNvSpPr/>
          <p:nvPr/>
        </p:nvSpPr>
        <p:spPr>
          <a:xfrm>
            <a:off x="-1" y="1178120"/>
            <a:ext cx="4781700" cy="333390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8" name="Google Shape;2008;g1f5d965ad35_0_2019"/>
          <p:cNvSpPr txBox="1">
            <a:spLocks noGrp="1"/>
          </p:cNvSpPr>
          <p:nvPr>
            <p:ph type="body" idx="1"/>
          </p:nvPr>
        </p:nvSpPr>
        <p:spPr>
          <a:xfrm>
            <a:off x="135731" y="1388586"/>
            <a:ext cx="4436400" cy="29127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09" name="Google Shape;2009;g1f5d965ad35_0_201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0" name="Google Shape;2010;g1f5d965ad35_0_201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2011"/>
        <p:cNvGrpSpPr/>
        <p:nvPr/>
      </p:nvGrpSpPr>
      <p:grpSpPr>
        <a:xfrm>
          <a:off x="0" y="0"/>
          <a:ext cx="0" cy="0"/>
          <a:chOff x="0" y="0"/>
          <a:chExt cx="0" cy="0"/>
        </a:xfrm>
      </p:grpSpPr>
      <p:pic>
        <p:nvPicPr>
          <p:cNvPr id="2012" name="Google Shape;2012;g1f5d965ad35_0_202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13" name="Google Shape;2013;g1f5d965ad35_0_2026"/>
          <p:cNvSpPr/>
          <p:nvPr/>
        </p:nvSpPr>
        <p:spPr>
          <a:xfrm>
            <a:off x="4135880" y="856040"/>
            <a:ext cx="142500" cy="8793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4" name="Google Shape;2014;g1f5d965ad35_0_2026"/>
          <p:cNvSpPr>
            <a:spLocks noGrp="1"/>
          </p:cNvSpPr>
          <p:nvPr>
            <p:ph type="pic" idx="2"/>
          </p:nvPr>
        </p:nvSpPr>
        <p:spPr>
          <a:xfrm>
            <a:off x="219360" y="856040"/>
            <a:ext cx="3958500" cy="4287600"/>
          </a:xfrm>
          <a:prstGeom prst="rect">
            <a:avLst/>
          </a:prstGeom>
          <a:noFill/>
          <a:ln>
            <a:noFill/>
          </a:ln>
        </p:spPr>
      </p:sp>
      <p:sp>
        <p:nvSpPr>
          <p:cNvPr id="2015" name="Google Shape;2015;g1f5d965ad35_0_2026"/>
          <p:cNvSpPr txBox="1">
            <a:spLocks noGrp="1"/>
          </p:cNvSpPr>
          <p:nvPr>
            <p:ph type="body" idx="1"/>
          </p:nvPr>
        </p:nvSpPr>
        <p:spPr>
          <a:xfrm>
            <a:off x="4480014" y="1685925"/>
            <a:ext cx="4444500" cy="2499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6" name="Google Shape;2016;g1f5d965ad35_0_2026"/>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17" name="Google Shape;2017;g1f5d965ad35_0_2026"/>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18"/>
        <p:cNvGrpSpPr/>
        <p:nvPr/>
      </p:nvGrpSpPr>
      <p:grpSpPr>
        <a:xfrm>
          <a:off x="0" y="0"/>
          <a:ext cx="0" cy="0"/>
          <a:chOff x="0" y="0"/>
          <a:chExt cx="0" cy="0"/>
        </a:xfrm>
      </p:grpSpPr>
      <p:pic>
        <p:nvPicPr>
          <p:cNvPr id="2019" name="Google Shape;2019;g1f5d965ad35_0_20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20" name="Google Shape;2020;g1f5d965ad35_0_2033"/>
          <p:cNvSpPr/>
          <p:nvPr/>
        </p:nvSpPr>
        <p:spPr>
          <a:xfrm>
            <a:off x="3817856" y="656889"/>
            <a:ext cx="143700" cy="344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1" name="Google Shape;2021;g1f5d965ad35_0_2033"/>
          <p:cNvSpPr>
            <a:spLocks noGrp="1"/>
          </p:cNvSpPr>
          <p:nvPr>
            <p:ph type="pic" idx="2"/>
          </p:nvPr>
        </p:nvSpPr>
        <p:spPr>
          <a:xfrm>
            <a:off x="235670" y="0"/>
            <a:ext cx="3582300" cy="5143500"/>
          </a:xfrm>
          <a:prstGeom prst="rect">
            <a:avLst/>
          </a:prstGeom>
          <a:noFill/>
          <a:ln>
            <a:noFill/>
          </a:ln>
        </p:spPr>
      </p:sp>
      <p:sp>
        <p:nvSpPr>
          <p:cNvPr id="2022" name="Google Shape;2022;g1f5d965ad35_0_2033"/>
          <p:cNvSpPr txBox="1">
            <a:spLocks noGrp="1"/>
          </p:cNvSpPr>
          <p:nvPr>
            <p:ph type="title"/>
          </p:nvPr>
        </p:nvSpPr>
        <p:spPr>
          <a:xfrm>
            <a:off x="4079869" y="656889"/>
            <a:ext cx="35388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23" name="Google Shape;2023;g1f5d965ad35_0_2033"/>
          <p:cNvSpPr txBox="1">
            <a:spLocks noGrp="1"/>
          </p:cNvSpPr>
          <p:nvPr>
            <p:ph type="body" idx="1"/>
          </p:nvPr>
        </p:nvSpPr>
        <p:spPr>
          <a:xfrm>
            <a:off x="4079868" y="1539292"/>
            <a:ext cx="46881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024"/>
        <p:cNvGrpSpPr/>
        <p:nvPr/>
      </p:nvGrpSpPr>
      <p:grpSpPr>
        <a:xfrm>
          <a:off x="0" y="0"/>
          <a:ext cx="0" cy="0"/>
          <a:chOff x="0" y="0"/>
          <a:chExt cx="0" cy="0"/>
        </a:xfrm>
      </p:grpSpPr>
      <p:sp>
        <p:nvSpPr>
          <p:cNvPr id="2025" name="Google Shape;2025;g1f5d965ad35_0_2039"/>
          <p:cNvSpPr/>
          <p:nvPr/>
        </p:nvSpPr>
        <p:spPr>
          <a:xfrm>
            <a:off x="5312964" y="0"/>
            <a:ext cx="3831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26" name="Google Shape;2026;g1f5d965ad35_0_203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g1f5d965ad35_0_2039"/>
          <p:cNvSpPr/>
          <p:nvPr/>
        </p:nvSpPr>
        <p:spPr>
          <a:xfrm>
            <a:off x="5302804" y="575609"/>
            <a:ext cx="143700" cy="34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8" name="Google Shape;2028;g1f5d965ad35_0_2039"/>
          <p:cNvSpPr>
            <a:spLocks noGrp="1"/>
          </p:cNvSpPr>
          <p:nvPr>
            <p:ph type="pic" idx="2"/>
          </p:nvPr>
        </p:nvSpPr>
        <p:spPr>
          <a:xfrm>
            <a:off x="-1" y="0"/>
            <a:ext cx="5313000" cy="5143500"/>
          </a:xfrm>
          <a:prstGeom prst="rect">
            <a:avLst/>
          </a:prstGeom>
          <a:noFill/>
          <a:ln>
            <a:noFill/>
          </a:ln>
        </p:spPr>
      </p:sp>
      <p:sp>
        <p:nvSpPr>
          <p:cNvPr id="2029" name="Google Shape;2029;g1f5d965ad35_0_2039"/>
          <p:cNvSpPr txBox="1">
            <a:spLocks noGrp="1"/>
          </p:cNvSpPr>
          <p:nvPr>
            <p:ph type="title"/>
          </p:nvPr>
        </p:nvSpPr>
        <p:spPr>
          <a:xfrm>
            <a:off x="5564817" y="575609"/>
            <a:ext cx="3405300" cy="344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0" name="Google Shape;2030;g1f5d965ad35_0_2039"/>
          <p:cNvSpPr txBox="1">
            <a:spLocks noGrp="1"/>
          </p:cNvSpPr>
          <p:nvPr>
            <p:ph type="body" idx="1"/>
          </p:nvPr>
        </p:nvSpPr>
        <p:spPr>
          <a:xfrm>
            <a:off x="5564818" y="1254812"/>
            <a:ext cx="3452400" cy="34290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031"/>
        <p:cNvGrpSpPr/>
        <p:nvPr/>
      </p:nvGrpSpPr>
      <p:grpSpPr>
        <a:xfrm>
          <a:off x="0" y="0"/>
          <a:ext cx="0" cy="0"/>
          <a:chOff x="0" y="0"/>
          <a:chExt cx="0" cy="0"/>
        </a:xfrm>
      </p:grpSpPr>
      <p:sp>
        <p:nvSpPr>
          <p:cNvPr id="2032" name="Google Shape;2032;g1f5d965ad35_0_2046"/>
          <p:cNvSpPr/>
          <p:nvPr/>
        </p:nvSpPr>
        <p:spPr>
          <a:xfrm>
            <a:off x="0" y="-1"/>
            <a:ext cx="4898700" cy="5143500"/>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033" name="Google Shape;2033;g1f5d965ad35_0_2046"/>
          <p:cNvPicPr preferRelativeResize="0"/>
          <p:nvPr/>
        </p:nvPicPr>
        <p:blipFill rotWithShape="1">
          <a:blip r:embed="rId2">
            <a:alphaModFix/>
          </a:blip>
          <a:srcRect l="20636" r="24169"/>
          <a:stretch/>
        </p:blipFill>
        <p:spPr>
          <a:xfrm>
            <a:off x="4885624" y="3"/>
            <a:ext cx="4258376" cy="5143498"/>
          </a:xfrm>
          <a:prstGeom prst="rect">
            <a:avLst/>
          </a:prstGeom>
          <a:noFill/>
          <a:ln>
            <a:noFill/>
          </a:ln>
        </p:spPr>
      </p:pic>
      <p:pic>
        <p:nvPicPr>
          <p:cNvPr id="2034" name="Google Shape;2034;g1f5d965ad35_0_2046" descr="Shape&#10;&#10;Description automatically generated with low confidence"/>
          <p:cNvPicPr preferRelativeResize="0"/>
          <p:nvPr/>
        </p:nvPicPr>
        <p:blipFill rotWithShape="1">
          <a:blip r:embed="rId3">
            <a:alphaModFix/>
          </a:blip>
          <a:srcRect/>
          <a:stretch/>
        </p:blipFill>
        <p:spPr>
          <a:xfrm>
            <a:off x="0" y="6"/>
            <a:ext cx="9143988" cy="5143492"/>
          </a:xfrm>
          <a:prstGeom prst="rect">
            <a:avLst/>
          </a:prstGeom>
          <a:noFill/>
          <a:ln>
            <a:noFill/>
          </a:ln>
        </p:spPr>
      </p:pic>
      <p:sp>
        <p:nvSpPr>
          <p:cNvPr id="2035" name="Google Shape;2035;g1f5d965ad35_0_2046"/>
          <p:cNvSpPr/>
          <p:nvPr/>
        </p:nvSpPr>
        <p:spPr>
          <a:xfrm>
            <a:off x="0" y="378373"/>
            <a:ext cx="3866400" cy="461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036" name="Google Shape;2036;g1f5d965ad35_0_2046"/>
          <p:cNvSpPr txBox="1">
            <a:spLocks noGrp="1"/>
          </p:cNvSpPr>
          <p:nvPr>
            <p:ph type="title"/>
          </p:nvPr>
        </p:nvSpPr>
        <p:spPr>
          <a:xfrm>
            <a:off x="144711" y="436897"/>
            <a:ext cx="34215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7" name="Google Shape;2037;g1f5d965ad35_0_2046"/>
          <p:cNvSpPr txBox="1">
            <a:spLocks noGrp="1"/>
          </p:cNvSpPr>
          <p:nvPr>
            <p:ph type="body" idx="1"/>
          </p:nvPr>
        </p:nvSpPr>
        <p:spPr>
          <a:xfrm>
            <a:off x="144711" y="1422475"/>
            <a:ext cx="4343100" cy="30363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38" name="Google Shape;2038;g1f5d965ad35_0_2046"/>
          <p:cNvSpPr txBox="1">
            <a:spLocks noGrp="1"/>
          </p:cNvSpPr>
          <p:nvPr>
            <p:ph type="body" idx="2"/>
          </p:nvPr>
        </p:nvSpPr>
        <p:spPr>
          <a:xfrm>
            <a:off x="144711" y="954389"/>
            <a:ext cx="4343100" cy="3579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039"/>
        <p:cNvGrpSpPr/>
        <p:nvPr/>
      </p:nvGrpSpPr>
      <p:grpSpPr>
        <a:xfrm>
          <a:off x="0" y="0"/>
          <a:ext cx="0" cy="0"/>
          <a:chOff x="0" y="0"/>
          <a:chExt cx="0" cy="0"/>
        </a:xfrm>
      </p:grpSpPr>
      <p:grpSp>
        <p:nvGrpSpPr>
          <p:cNvPr id="2040" name="Google Shape;2040;g1f5d965ad35_0_2054"/>
          <p:cNvGrpSpPr/>
          <p:nvPr/>
        </p:nvGrpSpPr>
        <p:grpSpPr>
          <a:xfrm>
            <a:off x="2494459" y="494318"/>
            <a:ext cx="4154882" cy="4154882"/>
            <a:chOff x="2119847" y="-36707"/>
            <a:chExt cx="5217080" cy="5217080"/>
          </a:xfrm>
        </p:grpSpPr>
        <p:sp>
          <p:nvSpPr>
            <p:cNvPr id="2041" name="Google Shape;2041;g1f5d965ad35_0_2054"/>
            <p:cNvSpPr/>
            <p:nvPr/>
          </p:nvSpPr>
          <p:spPr>
            <a:xfrm rot="-10121024">
              <a:off x="5995380" y="1510583"/>
              <a:ext cx="1065617" cy="452499"/>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42" name="Google Shape;2042;g1f5d965ad35_0_2054"/>
            <p:cNvSpPr/>
            <p:nvPr/>
          </p:nvSpPr>
          <p:spPr>
            <a:xfrm rot="1811439">
              <a:off x="2648299" y="3118206"/>
              <a:ext cx="827436" cy="452383"/>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043" name="Google Shape;2043;g1f5d965ad35_0_2054"/>
            <p:cNvGrpSpPr/>
            <p:nvPr/>
          </p:nvGrpSpPr>
          <p:grpSpPr>
            <a:xfrm>
              <a:off x="2119847" y="-36707"/>
              <a:ext cx="5217080" cy="5217080"/>
              <a:chOff x="2334961" y="334819"/>
              <a:chExt cx="4626301" cy="4626301"/>
            </a:xfrm>
          </p:grpSpPr>
          <p:grpSp>
            <p:nvGrpSpPr>
              <p:cNvPr id="2044" name="Google Shape;2044;g1f5d965ad35_0_2054"/>
              <p:cNvGrpSpPr/>
              <p:nvPr/>
            </p:nvGrpSpPr>
            <p:grpSpPr>
              <a:xfrm>
                <a:off x="2334961" y="334819"/>
                <a:ext cx="4626301" cy="4626301"/>
                <a:chOff x="2334961" y="334819"/>
                <a:chExt cx="4626301" cy="4626301"/>
              </a:xfrm>
            </p:grpSpPr>
            <p:sp>
              <p:nvSpPr>
                <p:cNvPr id="2045" name="Google Shape;2045;g1f5d965ad35_0_2054"/>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46" name="Google Shape;2046;g1f5d965ad35_0_2054"/>
                <p:cNvSpPr/>
                <p:nvPr/>
              </p:nvSpPr>
              <p:spPr>
                <a:xfrm rot="-3390334">
                  <a:off x="2978925" y="978783"/>
                  <a:ext cx="3338372" cy="333837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47" name="Google Shape;2047;g1f5d965ad35_0_2054"/>
                <p:cNvSpPr/>
                <p:nvPr/>
              </p:nvSpPr>
              <p:spPr>
                <a:xfrm rot="-5737871">
                  <a:off x="2978932" y="978573"/>
                  <a:ext cx="3338612" cy="3338612"/>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48" name="Google Shape;2048;g1f5d965ad35_0_2054"/>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49" name="Google Shape;2049;g1f5d965ad35_0_2054"/>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050" name="Google Shape;2050;g1f5d965ad35_0_2054"/>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051"/>
        <p:cNvGrpSpPr/>
        <p:nvPr/>
      </p:nvGrpSpPr>
      <p:grpSpPr>
        <a:xfrm>
          <a:off x="0" y="0"/>
          <a:ext cx="0" cy="0"/>
          <a:chOff x="0" y="0"/>
          <a:chExt cx="0" cy="0"/>
        </a:xfrm>
      </p:grpSpPr>
      <p:grpSp>
        <p:nvGrpSpPr>
          <p:cNvPr id="2052" name="Google Shape;2052;g1f5d965ad35_0_2066"/>
          <p:cNvGrpSpPr/>
          <p:nvPr/>
        </p:nvGrpSpPr>
        <p:grpSpPr>
          <a:xfrm>
            <a:off x="2494460" y="494318"/>
            <a:ext cx="4154882" cy="4154882"/>
            <a:chOff x="2119847" y="-36707"/>
            <a:chExt cx="5217080" cy="5217080"/>
          </a:xfrm>
        </p:grpSpPr>
        <p:sp>
          <p:nvSpPr>
            <p:cNvPr id="2053" name="Google Shape;2053;g1f5d965ad35_0_2066"/>
            <p:cNvSpPr/>
            <p:nvPr/>
          </p:nvSpPr>
          <p:spPr>
            <a:xfrm rot="-10121024">
              <a:off x="5995380" y="1510583"/>
              <a:ext cx="1065617" cy="452499"/>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4" name="Google Shape;2054;g1f5d965ad35_0_2066"/>
            <p:cNvSpPr/>
            <p:nvPr/>
          </p:nvSpPr>
          <p:spPr>
            <a:xfrm rot="1811439">
              <a:off x="2648299" y="3118206"/>
              <a:ext cx="827436" cy="452383"/>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055" name="Google Shape;2055;g1f5d965ad35_0_2066"/>
            <p:cNvGrpSpPr/>
            <p:nvPr/>
          </p:nvGrpSpPr>
          <p:grpSpPr>
            <a:xfrm>
              <a:off x="2119847" y="-36707"/>
              <a:ext cx="5217080" cy="5217080"/>
              <a:chOff x="2334961" y="334819"/>
              <a:chExt cx="4626301" cy="4626301"/>
            </a:xfrm>
          </p:grpSpPr>
          <p:grpSp>
            <p:nvGrpSpPr>
              <p:cNvPr id="2056" name="Google Shape;2056;g1f5d965ad35_0_2066"/>
              <p:cNvGrpSpPr/>
              <p:nvPr/>
            </p:nvGrpSpPr>
            <p:grpSpPr>
              <a:xfrm>
                <a:off x="2334961" y="334819"/>
                <a:ext cx="4626301" cy="4626301"/>
                <a:chOff x="2334961" y="334819"/>
                <a:chExt cx="4626301" cy="4626301"/>
              </a:xfrm>
            </p:grpSpPr>
            <p:sp>
              <p:nvSpPr>
                <p:cNvPr id="2057" name="Google Shape;2057;g1f5d965ad35_0_2066"/>
                <p:cNvSpPr/>
                <p:nvPr/>
              </p:nvSpPr>
              <p:spPr>
                <a:xfrm>
                  <a:off x="2978950" y="978700"/>
                  <a:ext cx="3338400" cy="33384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8" name="Google Shape;2058;g1f5d965ad35_0_2066"/>
                <p:cNvSpPr/>
                <p:nvPr/>
              </p:nvSpPr>
              <p:spPr>
                <a:xfrm rot="-3390334">
                  <a:off x="2978925" y="978783"/>
                  <a:ext cx="3338372" cy="333837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059" name="Google Shape;2059;g1f5d965ad35_0_2066"/>
                <p:cNvSpPr/>
                <p:nvPr/>
              </p:nvSpPr>
              <p:spPr>
                <a:xfrm rot="-5737871">
                  <a:off x="2978932" y="978573"/>
                  <a:ext cx="3338612" cy="3338612"/>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0" name="Google Shape;2060;g1f5d965ad35_0_2066"/>
              <p:cNvSpPr/>
              <p:nvPr/>
            </p:nvSpPr>
            <p:spPr>
              <a:xfrm>
                <a:off x="3154305" y="1154055"/>
                <a:ext cx="2987700" cy="29877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1" name="Google Shape;2061;g1f5d965ad35_0_2066"/>
            <p:cNvSpPr/>
            <p:nvPr/>
          </p:nvSpPr>
          <p:spPr>
            <a:xfrm>
              <a:off x="2361789" y="1620202"/>
              <a:ext cx="4728004" cy="1902714"/>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062" name="Google Shape;2062;g1f5d965ad35_0_2066"/>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063"/>
        <p:cNvGrpSpPr/>
        <p:nvPr/>
      </p:nvGrpSpPr>
      <p:grpSpPr>
        <a:xfrm>
          <a:off x="0" y="0"/>
          <a:ext cx="0" cy="0"/>
          <a:chOff x="0" y="0"/>
          <a:chExt cx="0" cy="0"/>
        </a:xfrm>
      </p:grpSpPr>
      <p:pic>
        <p:nvPicPr>
          <p:cNvPr id="2064" name="Google Shape;2064;g1f5d965ad35_0_2078"/>
          <p:cNvPicPr preferRelativeResize="0"/>
          <p:nvPr/>
        </p:nvPicPr>
        <p:blipFill rotWithShape="1">
          <a:blip r:embed="rId2">
            <a:alphaModFix/>
          </a:blip>
          <a:srcRect/>
          <a:stretch/>
        </p:blipFill>
        <p:spPr>
          <a:xfrm>
            <a:off x="2924496" y="901633"/>
            <a:ext cx="3295009" cy="3449031"/>
          </a:xfrm>
          <a:prstGeom prst="rect">
            <a:avLst/>
          </a:prstGeom>
          <a:noFill/>
          <a:ln>
            <a:noFill/>
          </a:ln>
        </p:spPr>
      </p:pic>
      <p:sp>
        <p:nvSpPr>
          <p:cNvPr id="2065" name="Google Shape;2065;g1f5d965ad35_0_2078"/>
          <p:cNvSpPr txBox="1">
            <a:spLocks noGrp="1"/>
          </p:cNvSpPr>
          <p:nvPr>
            <p:ph type="body" idx="1"/>
          </p:nvPr>
        </p:nvSpPr>
        <p:spPr>
          <a:xfrm>
            <a:off x="3117397"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066"/>
        <p:cNvGrpSpPr/>
        <p:nvPr/>
      </p:nvGrpSpPr>
      <p:grpSpPr>
        <a:xfrm>
          <a:off x="0" y="0"/>
          <a:ext cx="0" cy="0"/>
          <a:chOff x="0" y="0"/>
          <a:chExt cx="0" cy="0"/>
        </a:xfrm>
      </p:grpSpPr>
      <p:pic>
        <p:nvPicPr>
          <p:cNvPr id="2067" name="Google Shape;2067;g1f5d965ad35_0_2081"/>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068" name="Google Shape;2068;g1f5d965ad35_0_2081"/>
          <p:cNvSpPr txBox="1">
            <a:spLocks noGrp="1"/>
          </p:cNvSpPr>
          <p:nvPr>
            <p:ph type="body" idx="1"/>
          </p:nvPr>
        </p:nvSpPr>
        <p:spPr>
          <a:xfrm>
            <a:off x="3028189" y="2365224"/>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069"/>
        <p:cNvGrpSpPr/>
        <p:nvPr/>
      </p:nvGrpSpPr>
      <p:grpSpPr>
        <a:xfrm>
          <a:off x="0" y="0"/>
          <a:ext cx="0" cy="0"/>
          <a:chOff x="0" y="0"/>
          <a:chExt cx="0" cy="0"/>
        </a:xfrm>
      </p:grpSpPr>
      <p:pic>
        <p:nvPicPr>
          <p:cNvPr id="2070" name="Google Shape;2070;g1f5d965ad35_0_2084"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071" name="Google Shape;2071;g1f5d965ad35_0_2084"/>
          <p:cNvSpPr txBox="1">
            <a:spLocks noGrp="1"/>
          </p:cNvSpPr>
          <p:nvPr>
            <p:ph type="body" idx="1"/>
          </p:nvPr>
        </p:nvSpPr>
        <p:spPr>
          <a:xfrm>
            <a:off x="3117397" y="2666490"/>
            <a:ext cx="2909100" cy="413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72" name="Google Shape;2072;g1f5d965ad35_0_2084"/>
          <p:cNvSpPr txBox="1">
            <a:spLocks noGrp="1"/>
          </p:cNvSpPr>
          <p:nvPr>
            <p:ph type="body" idx="2"/>
          </p:nvPr>
        </p:nvSpPr>
        <p:spPr>
          <a:xfrm>
            <a:off x="2894151" y="1477631"/>
            <a:ext cx="1510500" cy="507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073"/>
        <p:cNvGrpSpPr/>
        <p:nvPr/>
      </p:nvGrpSpPr>
      <p:grpSpPr>
        <a:xfrm>
          <a:off x="0" y="0"/>
          <a:ext cx="0" cy="0"/>
          <a:chOff x="0" y="0"/>
          <a:chExt cx="0" cy="0"/>
        </a:xfrm>
      </p:grpSpPr>
      <p:pic>
        <p:nvPicPr>
          <p:cNvPr id="2074" name="Google Shape;2074;g1f5d965ad35_0_20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75" name="Google Shape;2075;g1f5d965ad35_0_2088"/>
          <p:cNvSpPr/>
          <p:nvPr/>
        </p:nvSpPr>
        <p:spPr>
          <a:xfrm>
            <a:off x="496108" y="1739452"/>
            <a:ext cx="840900" cy="1856700"/>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76" name="Google Shape;2076;g1f5d965ad35_0_2088"/>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77" name="Google Shape;2077;g1f5d965ad35_0_2088"/>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78" name="Google Shape;2078;g1f5d965ad35_0_2088"/>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79" name="Google Shape;2079;g1f5d965ad35_0_2088"/>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80" name="Google Shape;2080;g1f5d965ad35_0_2088"/>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81" name="Google Shape;2081;g1f5d965ad35_0_2088"/>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2" name="Google Shape;2082;g1f5d965ad35_0_2088"/>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3" name="Google Shape;2083;g1f5d965ad35_0_20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84" name="Google Shape;2084;g1f5d965ad35_0_20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085"/>
        <p:cNvGrpSpPr/>
        <p:nvPr/>
      </p:nvGrpSpPr>
      <p:grpSpPr>
        <a:xfrm>
          <a:off x="0" y="0"/>
          <a:ext cx="0" cy="0"/>
          <a:chOff x="0" y="0"/>
          <a:chExt cx="0" cy="0"/>
        </a:xfrm>
      </p:grpSpPr>
      <p:pic>
        <p:nvPicPr>
          <p:cNvPr id="2086" name="Google Shape;2086;g1f5d965ad35_0_210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087" name="Google Shape;2087;g1f5d965ad35_0_2100"/>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88" name="Google Shape;2088;g1f5d965ad35_0_2100"/>
          <p:cNvSpPr/>
          <p:nvPr/>
        </p:nvSpPr>
        <p:spPr>
          <a:xfrm>
            <a:off x="919659"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89" name="Google Shape;2089;g1f5d965ad35_0_2100"/>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090" name="Google Shape;2090;g1f5d965ad35_0_2100"/>
          <p:cNvSpPr/>
          <p:nvPr/>
        </p:nvSpPr>
        <p:spPr>
          <a:xfrm>
            <a:off x="4949846" y="1739452"/>
            <a:ext cx="840900" cy="1856700"/>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91" name="Google Shape;2091;g1f5d965ad35_0_2100"/>
          <p:cNvSpPr/>
          <p:nvPr/>
        </p:nvSpPr>
        <p:spPr>
          <a:xfrm>
            <a:off x="5373397" y="1739452"/>
            <a:ext cx="33603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092" name="Google Shape;2092;g1f5d965ad35_0_2100"/>
          <p:cNvSpPr txBox="1"/>
          <p:nvPr/>
        </p:nvSpPr>
        <p:spPr>
          <a:xfrm>
            <a:off x="4941990"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093" name="Google Shape;2093;g1f5d965ad35_0_2100"/>
          <p:cNvSpPr txBox="1">
            <a:spLocks noGrp="1"/>
          </p:cNvSpPr>
          <p:nvPr>
            <p:ph type="body" idx="1"/>
          </p:nvPr>
        </p:nvSpPr>
        <p:spPr>
          <a:xfrm>
            <a:off x="1086864"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4" name="Google Shape;2094;g1f5d965ad35_0_2100"/>
          <p:cNvSpPr txBox="1">
            <a:spLocks noGrp="1"/>
          </p:cNvSpPr>
          <p:nvPr>
            <p:ph type="body" idx="2"/>
          </p:nvPr>
        </p:nvSpPr>
        <p:spPr>
          <a:xfrm>
            <a:off x="5540602" y="2013830"/>
            <a:ext cx="30279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5" name="Google Shape;2095;g1f5d965ad35_0_210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96" name="Google Shape;2096;g1f5d965ad35_0_210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097"/>
        <p:cNvGrpSpPr/>
        <p:nvPr/>
      </p:nvGrpSpPr>
      <p:grpSpPr>
        <a:xfrm>
          <a:off x="0" y="0"/>
          <a:ext cx="0" cy="0"/>
          <a:chOff x="0" y="0"/>
          <a:chExt cx="0" cy="0"/>
        </a:xfrm>
      </p:grpSpPr>
      <p:pic>
        <p:nvPicPr>
          <p:cNvPr id="2098" name="Google Shape;2098;g1f5d965ad35_0_211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2099" name="Google Shape;2099;g1f5d965ad35_0_2112"/>
          <p:cNvCxnSpPr/>
          <p:nvPr/>
        </p:nvCxnSpPr>
        <p:spPr>
          <a:xfrm>
            <a:off x="0" y="2140589"/>
            <a:ext cx="9144000" cy="0"/>
          </a:xfrm>
          <a:prstGeom prst="straightConnector1">
            <a:avLst/>
          </a:prstGeom>
          <a:noFill/>
          <a:ln w="9525" cap="flat" cmpd="sng">
            <a:solidFill>
              <a:srgbClr val="D8D8D8"/>
            </a:solidFill>
            <a:prstDash val="solid"/>
            <a:round/>
            <a:headEnd type="none" w="sm" len="sm"/>
            <a:tailEnd type="none" w="sm" len="sm"/>
          </a:ln>
        </p:spPr>
      </p:cxnSp>
      <p:grpSp>
        <p:nvGrpSpPr>
          <p:cNvPr id="2100" name="Google Shape;2100;g1f5d965ad35_0_2112"/>
          <p:cNvGrpSpPr/>
          <p:nvPr/>
        </p:nvGrpSpPr>
        <p:grpSpPr>
          <a:xfrm>
            <a:off x="2257325" y="1861278"/>
            <a:ext cx="560401" cy="825182"/>
            <a:chOff x="2257325" y="1871217"/>
            <a:chExt cx="560401" cy="825182"/>
          </a:xfrm>
        </p:grpSpPr>
        <p:sp>
          <p:nvSpPr>
            <p:cNvPr id="2101" name="Google Shape;2101;g1f5d965ad35_0_2112"/>
            <p:cNvSpPr/>
            <p:nvPr/>
          </p:nvSpPr>
          <p:spPr>
            <a:xfrm rot="2700000">
              <a:off x="2339394" y="1953286"/>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102" name="Google Shape;2102;g1f5d965ad35_0_2112"/>
            <p:cNvSpPr/>
            <p:nvPr/>
          </p:nvSpPr>
          <p:spPr>
            <a:xfrm rot="2700000">
              <a:off x="2339394"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103" name="Google Shape;2103;g1f5d965ad35_0_2112"/>
            <p:cNvCxnSpPr/>
            <p:nvPr/>
          </p:nvCxnSpPr>
          <p:spPr>
            <a:xfrm>
              <a:off x="2537525"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4" name="Google Shape;2104;g1f5d965ad35_0_2112"/>
            <p:cNvSpPr/>
            <p:nvPr/>
          </p:nvSpPr>
          <p:spPr>
            <a:xfrm rot="2700000">
              <a:off x="2416398" y="2138970"/>
              <a:ext cx="242255" cy="242255"/>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105" name="Google Shape;2105;g1f5d965ad35_0_2112"/>
          <p:cNvGrpSpPr/>
          <p:nvPr/>
        </p:nvGrpSpPr>
        <p:grpSpPr>
          <a:xfrm>
            <a:off x="6326276" y="1861278"/>
            <a:ext cx="560401" cy="825182"/>
            <a:chOff x="6326276" y="1871217"/>
            <a:chExt cx="560401" cy="825182"/>
          </a:xfrm>
        </p:grpSpPr>
        <p:sp>
          <p:nvSpPr>
            <p:cNvPr id="2106" name="Google Shape;2106;g1f5d965ad35_0_2112"/>
            <p:cNvSpPr/>
            <p:nvPr/>
          </p:nvSpPr>
          <p:spPr>
            <a:xfrm rot="2700000">
              <a:off x="6408345" y="1953286"/>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107" name="Google Shape;2107;g1f5d965ad35_0_2112"/>
            <p:cNvSpPr/>
            <p:nvPr/>
          </p:nvSpPr>
          <p:spPr>
            <a:xfrm rot="2700000">
              <a:off x="6408345" y="2218067"/>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108" name="Google Shape;2108;g1f5d965ad35_0_2112"/>
            <p:cNvCxnSpPr/>
            <p:nvPr/>
          </p:nvCxnSpPr>
          <p:spPr>
            <a:xfrm>
              <a:off x="6606476" y="2088797"/>
              <a:ext cx="0" cy="548400"/>
            </a:xfrm>
            <a:prstGeom prst="straightConnector1">
              <a:avLst/>
            </a:prstGeom>
            <a:noFill/>
            <a:ln w="9525" cap="flat" cmpd="sng">
              <a:solidFill>
                <a:srgbClr val="D8D8D8"/>
              </a:solidFill>
              <a:prstDash val="solid"/>
              <a:round/>
              <a:headEnd type="none" w="sm" len="sm"/>
              <a:tailEnd type="triangle" w="med" len="med"/>
            </a:ln>
          </p:spPr>
        </p:cxnSp>
        <p:sp>
          <p:nvSpPr>
            <p:cNvPr id="2109" name="Google Shape;2109;g1f5d965ad35_0_2112"/>
            <p:cNvSpPr/>
            <p:nvPr/>
          </p:nvSpPr>
          <p:spPr>
            <a:xfrm rot="2700000">
              <a:off x="6485349" y="2138970"/>
              <a:ext cx="242255" cy="242255"/>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110" name="Google Shape;2110;g1f5d965ad35_0_2112"/>
          <p:cNvSpPr txBox="1">
            <a:spLocks noGrp="1"/>
          </p:cNvSpPr>
          <p:nvPr>
            <p:ph type="body" idx="1"/>
          </p:nvPr>
        </p:nvSpPr>
        <p:spPr>
          <a:xfrm>
            <a:off x="108292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1" name="Google Shape;2111;g1f5d965ad35_0_2112"/>
          <p:cNvSpPr txBox="1">
            <a:spLocks noGrp="1"/>
          </p:cNvSpPr>
          <p:nvPr>
            <p:ph type="body" idx="2"/>
          </p:nvPr>
        </p:nvSpPr>
        <p:spPr>
          <a:xfrm>
            <a:off x="5151872" y="2812006"/>
            <a:ext cx="29091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2" name="Google Shape;2112;g1f5d965ad35_0_2112"/>
          <p:cNvSpPr txBox="1">
            <a:spLocks noGrp="1"/>
          </p:cNvSpPr>
          <p:nvPr>
            <p:ph type="body" idx="3"/>
          </p:nvPr>
        </p:nvSpPr>
        <p:spPr>
          <a:xfrm>
            <a:off x="108292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3" name="Google Shape;2113;g1f5d965ad35_0_2112"/>
          <p:cNvSpPr txBox="1">
            <a:spLocks noGrp="1"/>
          </p:cNvSpPr>
          <p:nvPr>
            <p:ph type="body" idx="4"/>
          </p:nvPr>
        </p:nvSpPr>
        <p:spPr>
          <a:xfrm>
            <a:off x="5151872" y="3207931"/>
            <a:ext cx="2909100" cy="930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4" name="Google Shape;2114;g1f5d965ad35_0_2112"/>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5" name="Google Shape;2115;g1f5d965ad35_0_2112"/>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2116"/>
        <p:cNvGrpSpPr/>
        <p:nvPr/>
      </p:nvGrpSpPr>
      <p:grpSpPr>
        <a:xfrm>
          <a:off x="0" y="0"/>
          <a:ext cx="0" cy="0"/>
          <a:chOff x="0" y="0"/>
          <a:chExt cx="0" cy="0"/>
        </a:xfrm>
      </p:grpSpPr>
      <p:pic>
        <p:nvPicPr>
          <p:cNvPr id="2117" name="Google Shape;2117;g1f5d965ad35_0_213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118" name="Google Shape;2118;g1f5d965ad35_0_2131"/>
          <p:cNvSpPr/>
          <p:nvPr/>
        </p:nvSpPr>
        <p:spPr>
          <a:xfrm>
            <a:off x="496108" y="1739452"/>
            <a:ext cx="840900" cy="1856700"/>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19" name="Google Shape;2119;g1f5d965ad35_0_2131"/>
          <p:cNvSpPr/>
          <p:nvPr/>
        </p:nvSpPr>
        <p:spPr>
          <a:xfrm>
            <a:off x="919659"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0" name="Google Shape;2120;g1f5d965ad35_0_2131"/>
          <p:cNvSpPr txBox="1"/>
          <p:nvPr/>
        </p:nvSpPr>
        <p:spPr>
          <a:xfrm>
            <a:off x="488252"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121" name="Google Shape;2121;g1f5d965ad35_0_2131"/>
          <p:cNvSpPr txBox="1">
            <a:spLocks noGrp="1"/>
          </p:cNvSpPr>
          <p:nvPr>
            <p:ph type="body" idx="1"/>
          </p:nvPr>
        </p:nvSpPr>
        <p:spPr>
          <a:xfrm>
            <a:off x="1086864"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22" name="Google Shape;2122;g1f5d965ad35_0_2131"/>
          <p:cNvSpPr/>
          <p:nvPr/>
        </p:nvSpPr>
        <p:spPr>
          <a:xfrm>
            <a:off x="3465552" y="1739452"/>
            <a:ext cx="840900" cy="1856700"/>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23" name="Google Shape;2123;g1f5d965ad35_0_2131"/>
          <p:cNvSpPr/>
          <p:nvPr/>
        </p:nvSpPr>
        <p:spPr>
          <a:xfrm>
            <a:off x="3889103"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4" name="Google Shape;2124;g1f5d965ad35_0_2131"/>
          <p:cNvSpPr txBox="1"/>
          <p:nvPr/>
        </p:nvSpPr>
        <p:spPr>
          <a:xfrm>
            <a:off x="3457696"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125" name="Google Shape;2125;g1f5d965ad35_0_2131"/>
          <p:cNvSpPr txBox="1">
            <a:spLocks noGrp="1"/>
          </p:cNvSpPr>
          <p:nvPr>
            <p:ph type="body" idx="2"/>
          </p:nvPr>
        </p:nvSpPr>
        <p:spPr>
          <a:xfrm>
            <a:off x="4056308"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26" name="Google Shape;2126;g1f5d965ad35_0_2131"/>
          <p:cNvSpPr/>
          <p:nvPr/>
        </p:nvSpPr>
        <p:spPr>
          <a:xfrm>
            <a:off x="6434995" y="1739452"/>
            <a:ext cx="840900" cy="1856700"/>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27" name="Google Shape;2127;g1f5d965ad35_0_2131"/>
          <p:cNvSpPr/>
          <p:nvPr/>
        </p:nvSpPr>
        <p:spPr>
          <a:xfrm>
            <a:off x="6858546" y="1739452"/>
            <a:ext cx="1944000" cy="1856700"/>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128" name="Google Shape;2128;g1f5d965ad35_0_2131"/>
          <p:cNvSpPr txBox="1"/>
          <p:nvPr/>
        </p:nvSpPr>
        <p:spPr>
          <a:xfrm>
            <a:off x="6427139" y="2498578"/>
            <a:ext cx="449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2129" name="Google Shape;2129;g1f5d965ad35_0_2131"/>
          <p:cNvSpPr txBox="1">
            <a:spLocks noGrp="1"/>
          </p:cNvSpPr>
          <p:nvPr>
            <p:ph type="body" idx="3"/>
          </p:nvPr>
        </p:nvSpPr>
        <p:spPr>
          <a:xfrm>
            <a:off x="7025751" y="2013830"/>
            <a:ext cx="1622100" cy="130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0" name="Google Shape;2130;g1f5d965ad35_0_21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31" name="Google Shape;2131;g1f5d965ad35_0_21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2132"/>
        <p:cNvGrpSpPr/>
        <p:nvPr/>
      </p:nvGrpSpPr>
      <p:grpSpPr>
        <a:xfrm>
          <a:off x="0" y="0"/>
          <a:ext cx="0" cy="0"/>
          <a:chOff x="0" y="0"/>
          <a:chExt cx="0" cy="0"/>
        </a:xfrm>
      </p:grpSpPr>
      <p:pic>
        <p:nvPicPr>
          <p:cNvPr id="2133" name="Google Shape;2133;g1f5d965ad35_0_2147"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34" name="Google Shape;2134;g1f5d965ad35_0_2147"/>
          <p:cNvGrpSpPr/>
          <p:nvPr/>
        </p:nvGrpSpPr>
        <p:grpSpPr>
          <a:xfrm>
            <a:off x="0" y="2399230"/>
            <a:ext cx="9144000" cy="2349714"/>
            <a:chOff x="0" y="2182920"/>
            <a:chExt cx="9144000" cy="2349714"/>
          </a:xfrm>
        </p:grpSpPr>
        <p:sp>
          <p:nvSpPr>
            <p:cNvPr id="2135" name="Google Shape;2135;g1f5d965ad35_0_2147"/>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36" name="Google Shape;2136;g1f5d965ad35_0_2147"/>
            <p:cNvGrpSpPr/>
            <p:nvPr/>
          </p:nvGrpSpPr>
          <p:grpSpPr>
            <a:xfrm>
              <a:off x="1229347" y="2182920"/>
              <a:ext cx="6685341" cy="1002300"/>
              <a:chOff x="976268" y="2064936"/>
              <a:chExt cx="6685341" cy="1002300"/>
            </a:xfrm>
          </p:grpSpPr>
          <p:sp>
            <p:nvSpPr>
              <p:cNvPr id="2137" name="Google Shape;2137;g1f5d965ad35_0_2147"/>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8" name="Google Shape;2138;g1f5d965ad35_0_2147"/>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9" name="Google Shape;2139;g1f5d965ad35_0_2147"/>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40" name="Google Shape;2140;g1f5d965ad35_0_2147"/>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1" name="Google Shape;2141;g1f5d965ad35_0_2147"/>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2" name="Google Shape;2142;g1f5d965ad35_0_2147"/>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3" name="Google Shape;2143;g1f5d965ad35_0_2147"/>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44" name="Google Shape;2144;g1f5d965ad35_0_2147"/>
          <p:cNvSpPr>
            <a:spLocks noGrp="1"/>
          </p:cNvSpPr>
          <p:nvPr>
            <p:ph type="pic" idx="5"/>
          </p:nvPr>
        </p:nvSpPr>
        <p:spPr>
          <a:xfrm>
            <a:off x="1460973" y="2631002"/>
            <a:ext cx="539100" cy="538800"/>
          </a:xfrm>
          <a:prstGeom prst="rect">
            <a:avLst/>
          </a:prstGeom>
          <a:noFill/>
          <a:ln>
            <a:noFill/>
          </a:ln>
        </p:spPr>
      </p:sp>
      <p:sp>
        <p:nvSpPr>
          <p:cNvPr id="2145" name="Google Shape;2145;g1f5d965ad35_0_2147"/>
          <p:cNvSpPr>
            <a:spLocks noGrp="1"/>
          </p:cNvSpPr>
          <p:nvPr>
            <p:ph type="pic" idx="6"/>
          </p:nvPr>
        </p:nvSpPr>
        <p:spPr>
          <a:xfrm>
            <a:off x="4302493" y="2631002"/>
            <a:ext cx="539100" cy="538800"/>
          </a:xfrm>
          <a:prstGeom prst="rect">
            <a:avLst/>
          </a:prstGeom>
          <a:noFill/>
          <a:ln>
            <a:noFill/>
          </a:ln>
        </p:spPr>
      </p:sp>
      <p:sp>
        <p:nvSpPr>
          <p:cNvPr id="2146" name="Google Shape;2146;g1f5d965ad35_0_2147"/>
          <p:cNvSpPr>
            <a:spLocks noGrp="1"/>
          </p:cNvSpPr>
          <p:nvPr>
            <p:ph type="pic" idx="7"/>
          </p:nvPr>
        </p:nvSpPr>
        <p:spPr>
          <a:xfrm>
            <a:off x="7144013" y="2631002"/>
            <a:ext cx="539100" cy="538800"/>
          </a:xfrm>
          <a:prstGeom prst="rect">
            <a:avLst/>
          </a:prstGeom>
          <a:noFill/>
          <a:ln>
            <a:noFill/>
          </a:ln>
        </p:spPr>
      </p:sp>
      <p:sp>
        <p:nvSpPr>
          <p:cNvPr id="2147" name="Google Shape;2147;g1f5d965ad35_0_214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48" name="Google Shape;2148;g1f5d965ad35_0_214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2149"/>
        <p:cNvGrpSpPr/>
        <p:nvPr/>
      </p:nvGrpSpPr>
      <p:grpSpPr>
        <a:xfrm>
          <a:off x="0" y="0"/>
          <a:ext cx="0" cy="0"/>
          <a:chOff x="0" y="0"/>
          <a:chExt cx="0" cy="0"/>
        </a:xfrm>
      </p:grpSpPr>
      <p:pic>
        <p:nvPicPr>
          <p:cNvPr id="2150" name="Google Shape;2150;g1f5d965ad35_0_2164"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51" name="Google Shape;2151;g1f5d965ad35_0_2164"/>
          <p:cNvGrpSpPr/>
          <p:nvPr/>
        </p:nvGrpSpPr>
        <p:grpSpPr>
          <a:xfrm>
            <a:off x="0" y="2399230"/>
            <a:ext cx="9144000" cy="2349714"/>
            <a:chOff x="0" y="2182920"/>
            <a:chExt cx="9144000" cy="2349714"/>
          </a:xfrm>
        </p:grpSpPr>
        <p:sp>
          <p:nvSpPr>
            <p:cNvPr id="2152" name="Google Shape;2152;g1f5d965ad35_0_2164"/>
            <p:cNvSpPr/>
            <p:nvPr/>
          </p:nvSpPr>
          <p:spPr>
            <a:xfrm>
              <a:off x="0" y="2689734"/>
              <a:ext cx="9144000" cy="1842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53" name="Google Shape;2153;g1f5d965ad35_0_2164"/>
            <p:cNvGrpSpPr/>
            <p:nvPr/>
          </p:nvGrpSpPr>
          <p:grpSpPr>
            <a:xfrm>
              <a:off x="1229347" y="2182920"/>
              <a:ext cx="6685341" cy="1002300"/>
              <a:chOff x="976268" y="2064936"/>
              <a:chExt cx="6685341" cy="1002300"/>
            </a:xfrm>
          </p:grpSpPr>
          <p:sp>
            <p:nvSpPr>
              <p:cNvPr id="2154" name="Google Shape;2154;g1f5d965ad35_0_2164"/>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5" name="Google Shape;2155;g1f5d965ad35_0_2164"/>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6" name="Google Shape;2156;g1f5d965ad35_0_2164"/>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57" name="Google Shape;2157;g1f5d965ad35_0_2164"/>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8" name="Google Shape;2158;g1f5d965ad35_0_2164"/>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59" name="Google Shape;2159;g1f5d965ad35_0_2164"/>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0" name="Google Shape;2160;g1f5d965ad35_0_2164"/>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61" name="Google Shape;2161;g1f5d965ad35_0_2164"/>
          <p:cNvSpPr>
            <a:spLocks noGrp="1"/>
          </p:cNvSpPr>
          <p:nvPr>
            <p:ph type="pic" idx="5"/>
          </p:nvPr>
        </p:nvSpPr>
        <p:spPr>
          <a:xfrm>
            <a:off x="1460973" y="2631002"/>
            <a:ext cx="539100" cy="538800"/>
          </a:xfrm>
          <a:prstGeom prst="rect">
            <a:avLst/>
          </a:prstGeom>
          <a:noFill/>
          <a:ln>
            <a:noFill/>
          </a:ln>
        </p:spPr>
      </p:sp>
      <p:sp>
        <p:nvSpPr>
          <p:cNvPr id="2162" name="Google Shape;2162;g1f5d965ad35_0_2164"/>
          <p:cNvSpPr>
            <a:spLocks noGrp="1"/>
          </p:cNvSpPr>
          <p:nvPr>
            <p:ph type="pic" idx="6"/>
          </p:nvPr>
        </p:nvSpPr>
        <p:spPr>
          <a:xfrm>
            <a:off x="4302493" y="2631002"/>
            <a:ext cx="539100" cy="538800"/>
          </a:xfrm>
          <a:prstGeom prst="rect">
            <a:avLst/>
          </a:prstGeom>
          <a:noFill/>
          <a:ln>
            <a:noFill/>
          </a:ln>
        </p:spPr>
      </p:sp>
      <p:sp>
        <p:nvSpPr>
          <p:cNvPr id="2163" name="Google Shape;2163;g1f5d965ad35_0_2164"/>
          <p:cNvSpPr>
            <a:spLocks noGrp="1"/>
          </p:cNvSpPr>
          <p:nvPr>
            <p:ph type="pic" idx="7"/>
          </p:nvPr>
        </p:nvSpPr>
        <p:spPr>
          <a:xfrm>
            <a:off x="7144013" y="2631002"/>
            <a:ext cx="539100" cy="538800"/>
          </a:xfrm>
          <a:prstGeom prst="rect">
            <a:avLst/>
          </a:prstGeom>
          <a:noFill/>
          <a:ln>
            <a:noFill/>
          </a:ln>
        </p:spPr>
      </p:sp>
      <p:sp>
        <p:nvSpPr>
          <p:cNvPr id="2164" name="Google Shape;2164;g1f5d965ad35_0_216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65" name="Google Shape;2165;g1f5d965ad35_0_216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2166"/>
        <p:cNvGrpSpPr/>
        <p:nvPr/>
      </p:nvGrpSpPr>
      <p:grpSpPr>
        <a:xfrm>
          <a:off x="0" y="0"/>
          <a:ext cx="0" cy="0"/>
          <a:chOff x="0" y="0"/>
          <a:chExt cx="0" cy="0"/>
        </a:xfrm>
      </p:grpSpPr>
      <p:pic>
        <p:nvPicPr>
          <p:cNvPr id="2167" name="Google Shape;2167;g1f5d965ad35_0_218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68" name="Google Shape;2168;g1f5d965ad35_0_2181"/>
          <p:cNvGrpSpPr/>
          <p:nvPr/>
        </p:nvGrpSpPr>
        <p:grpSpPr>
          <a:xfrm>
            <a:off x="0" y="2399230"/>
            <a:ext cx="9144000" cy="2349714"/>
            <a:chOff x="0" y="2182920"/>
            <a:chExt cx="9144000" cy="2349714"/>
          </a:xfrm>
        </p:grpSpPr>
        <p:sp>
          <p:nvSpPr>
            <p:cNvPr id="2169" name="Google Shape;2169;g1f5d965ad35_0_2181"/>
            <p:cNvSpPr/>
            <p:nvPr/>
          </p:nvSpPr>
          <p:spPr>
            <a:xfrm>
              <a:off x="0" y="2689734"/>
              <a:ext cx="9144000" cy="1842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70" name="Google Shape;2170;g1f5d965ad35_0_2181"/>
            <p:cNvGrpSpPr/>
            <p:nvPr/>
          </p:nvGrpSpPr>
          <p:grpSpPr>
            <a:xfrm>
              <a:off x="1229347" y="2182920"/>
              <a:ext cx="6685341" cy="1002300"/>
              <a:chOff x="976268" y="2064936"/>
              <a:chExt cx="6685341" cy="1002300"/>
            </a:xfrm>
          </p:grpSpPr>
          <p:sp>
            <p:nvSpPr>
              <p:cNvPr id="2171" name="Google Shape;2171;g1f5d965ad35_0_2181"/>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2" name="Google Shape;2172;g1f5d965ad35_0_2181"/>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73" name="Google Shape;2173;g1f5d965ad35_0_2181"/>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74" name="Google Shape;2174;g1f5d965ad35_0_218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5" name="Google Shape;2175;g1f5d965ad35_0_218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6" name="Google Shape;2176;g1f5d965ad35_0_218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7" name="Google Shape;2177;g1f5d965ad35_0_218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78" name="Google Shape;2178;g1f5d965ad35_0_2181"/>
          <p:cNvSpPr>
            <a:spLocks noGrp="1"/>
          </p:cNvSpPr>
          <p:nvPr>
            <p:ph type="pic" idx="5"/>
          </p:nvPr>
        </p:nvSpPr>
        <p:spPr>
          <a:xfrm>
            <a:off x="1460973" y="2631002"/>
            <a:ext cx="539100" cy="538800"/>
          </a:xfrm>
          <a:prstGeom prst="rect">
            <a:avLst/>
          </a:prstGeom>
          <a:noFill/>
          <a:ln>
            <a:noFill/>
          </a:ln>
        </p:spPr>
      </p:sp>
      <p:sp>
        <p:nvSpPr>
          <p:cNvPr id="2179" name="Google Shape;2179;g1f5d965ad35_0_2181"/>
          <p:cNvSpPr>
            <a:spLocks noGrp="1"/>
          </p:cNvSpPr>
          <p:nvPr>
            <p:ph type="pic" idx="6"/>
          </p:nvPr>
        </p:nvSpPr>
        <p:spPr>
          <a:xfrm>
            <a:off x="4302493" y="2631002"/>
            <a:ext cx="539100" cy="538800"/>
          </a:xfrm>
          <a:prstGeom prst="rect">
            <a:avLst/>
          </a:prstGeom>
          <a:noFill/>
          <a:ln>
            <a:noFill/>
          </a:ln>
        </p:spPr>
      </p:sp>
      <p:sp>
        <p:nvSpPr>
          <p:cNvPr id="2180" name="Google Shape;2180;g1f5d965ad35_0_2181"/>
          <p:cNvSpPr>
            <a:spLocks noGrp="1"/>
          </p:cNvSpPr>
          <p:nvPr>
            <p:ph type="pic" idx="7"/>
          </p:nvPr>
        </p:nvSpPr>
        <p:spPr>
          <a:xfrm>
            <a:off x="7144013" y="2631002"/>
            <a:ext cx="539100" cy="538800"/>
          </a:xfrm>
          <a:prstGeom prst="rect">
            <a:avLst/>
          </a:prstGeom>
          <a:noFill/>
          <a:ln>
            <a:noFill/>
          </a:ln>
        </p:spPr>
      </p:sp>
      <p:sp>
        <p:nvSpPr>
          <p:cNvPr id="2181" name="Google Shape;2181;g1f5d965ad35_0_21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2" name="Google Shape;2182;g1f5d965ad35_0_21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2183"/>
        <p:cNvGrpSpPr/>
        <p:nvPr/>
      </p:nvGrpSpPr>
      <p:grpSpPr>
        <a:xfrm>
          <a:off x="0" y="0"/>
          <a:ext cx="0" cy="0"/>
          <a:chOff x="0" y="0"/>
          <a:chExt cx="0" cy="0"/>
        </a:xfrm>
      </p:grpSpPr>
      <p:pic>
        <p:nvPicPr>
          <p:cNvPr id="2184" name="Google Shape;2184;g1f5d965ad35_0_2198"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185" name="Google Shape;2185;g1f5d965ad35_0_2198"/>
          <p:cNvGrpSpPr/>
          <p:nvPr/>
        </p:nvGrpSpPr>
        <p:grpSpPr>
          <a:xfrm>
            <a:off x="0" y="2399230"/>
            <a:ext cx="9144000" cy="2349714"/>
            <a:chOff x="0" y="2182920"/>
            <a:chExt cx="9144000" cy="2349714"/>
          </a:xfrm>
        </p:grpSpPr>
        <p:sp>
          <p:nvSpPr>
            <p:cNvPr id="2186" name="Google Shape;2186;g1f5d965ad35_0_2198"/>
            <p:cNvSpPr/>
            <p:nvPr/>
          </p:nvSpPr>
          <p:spPr>
            <a:xfrm>
              <a:off x="0" y="2689734"/>
              <a:ext cx="9144000" cy="1842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87" name="Google Shape;2187;g1f5d965ad35_0_2198"/>
            <p:cNvGrpSpPr/>
            <p:nvPr/>
          </p:nvGrpSpPr>
          <p:grpSpPr>
            <a:xfrm>
              <a:off x="1229347" y="2182920"/>
              <a:ext cx="6685341" cy="1002300"/>
              <a:chOff x="976268" y="2064936"/>
              <a:chExt cx="6685341" cy="1002300"/>
            </a:xfrm>
          </p:grpSpPr>
          <p:sp>
            <p:nvSpPr>
              <p:cNvPr id="2188" name="Google Shape;2188;g1f5d965ad35_0_2198"/>
              <p:cNvSpPr/>
              <p:nvPr/>
            </p:nvSpPr>
            <p:spPr>
              <a:xfrm>
                <a:off x="976268"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9" name="Google Shape;2189;g1f5d965ad35_0_2198"/>
              <p:cNvSpPr/>
              <p:nvPr/>
            </p:nvSpPr>
            <p:spPr>
              <a:xfrm>
                <a:off x="381778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0" name="Google Shape;2190;g1f5d965ad35_0_2198"/>
              <p:cNvSpPr/>
              <p:nvPr/>
            </p:nvSpPr>
            <p:spPr>
              <a:xfrm>
                <a:off x="6659309" y="2064936"/>
                <a:ext cx="1002300" cy="1002300"/>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191" name="Google Shape;2191;g1f5d965ad35_0_2198"/>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2" name="Google Shape;2192;g1f5d965ad35_0_2198"/>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3" name="Google Shape;2193;g1f5d965ad35_0_2198"/>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4" name="Google Shape;2194;g1f5d965ad35_0_2198"/>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195" name="Google Shape;2195;g1f5d965ad35_0_2198"/>
          <p:cNvSpPr>
            <a:spLocks noGrp="1"/>
          </p:cNvSpPr>
          <p:nvPr>
            <p:ph type="pic" idx="5"/>
          </p:nvPr>
        </p:nvSpPr>
        <p:spPr>
          <a:xfrm>
            <a:off x="1460973" y="2631002"/>
            <a:ext cx="539100" cy="538800"/>
          </a:xfrm>
          <a:prstGeom prst="rect">
            <a:avLst/>
          </a:prstGeom>
          <a:noFill/>
          <a:ln>
            <a:noFill/>
          </a:ln>
        </p:spPr>
      </p:sp>
      <p:sp>
        <p:nvSpPr>
          <p:cNvPr id="2196" name="Google Shape;2196;g1f5d965ad35_0_2198"/>
          <p:cNvSpPr>
            <a:spLocks noGrp="1"/>
          </p:cNvSpPr>
          <p:nvPr>
            <p:ph type="pic" idx="6"/>
          </p:nvPr>
        </p:nvSpPr>
        <p:spPr>
          <a:xfrm>
            <a:off x="4302493" y="2631002"/>
            <a:ext cx="539100" cy="538800"/>
          </a:xfrm>
          <a:prstGeom prst="rect">
            <a:avLst/>
          </a:prstGeom>
          <a:noFill/>
          <a:ln>
            <a:noFill/>
          </a:ln>
        </p:spPr>
      </p:sp>
      <p:sp>
        <p:nvSpPr>
          <p:cNvPr id="2197" name="Google Shape;2197;g1f5d965ad35_0_2198"/>
          <p:cNvSpPr>
            <a:spLocks noGrp="1"/>
          </p:cNvSpPr>
          <p:nvPr>
            <p:ph type="pic" idx="7"/>
          </p:nvPr>
        </p:nvSpPr>
        <p:spPr>
          <a:xfrm>
            <a:off x="7144013" y="2631002"/>
            <a:ext cx="539100" cy="538800"/>
          </a:xfrm>
          <a:prstGeom prst="rect">
            <a:avLst/>
          </a:prstGeom>
          <a:noFill/>
          <a:ln>
            <a:noFill/>
          </a:ln>
        </p:spPr>
      </p:sp>
      <p:sp>
        <p:nvSpPr>
          <p:cNvPr id="2198" name="Google Shape;2198;g1f5d965ad35_0_219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99" name="Google Shape;2199;g1f5d965ad35_0_219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2200"/>
        <p:cNvGrpSpPr/>
        <p:nvPr/>
      </p:nvGrpSpPr>
      <p:grpSpPr>
        <a:xfrm>
          <a:off x="0" y="0"/>
          <a:ext cx="0" cy="0"/>
          <a:chOff x="0" y="0"/>
          <a:chExt cx="0" cy="0"/>
        </a:xfrm>
      </p:grpSpPr>
      <p:pic>
        <p:nvPicPr>
          <p:cNvPr id="2201" name="Google Shape;2201;g1f5d965ad35_0_221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02" name="Google Shape;2202;g1f5d965ad35_0_2215"/>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03" name="Google Shape;2203;g1f5d965ad35_0_221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2204" name="Google Shape;2204;g1f5d965ad35_0_2215"/>
          <p:cNvSpPr/>
          <p:nvPr/>
        </p:nvSpPr>
        <p:spPr>
          <a:xfrm>
            <a:off x="1165467"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5" name="Google Shape;2205;g1f5d965ad35_0_2215"/>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06" name="Google Shape;2206;g1f5d965ad35_0_2215"/>
          <p:cNvSpPr/>
          <p:nvPr/>
        </p:nvSpPr>
        <p:spPr>
          <a:xfrm>
            <a:off x="4172079"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7" name="Google Shape;2207;g1f5d965ad35_0_2215"/>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08" name="Google Shape;2208;g1f5d965ad35_0_2215"/>
          <p:cNvSpPr/>
          <p:nvPr/>
        </p:nvSpPr>
        <p:spPr>
          <a:xfrm>
            <a:off x="7178690" y="1672293"/>
            <a:ext cx="799800" cy="799800"/>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9" name="Google Shape;2209;g1f5d965ad35_0_2215"/>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0" name="Google Shape;2210;g1f5d965ad35_0_2215"/>
          <p:cNvSpPr>
            <a:spLocks noGrp="1"/>
          </p:cNvSpPr>
          <p:nvPr>
            <p:ph type="pic" idx="4"/>
          </p:nvPr>
        </p:nvSpPr>
        <p:spPr>
          <a:xfrm>
            <a:off x="1324089" y="1830915"/>
            <a:ext cx="482700" cy="482700"/>
          </a:xfrm>
          <a:prstGeom prst="rect">
            <a:avLst/>
          </a:prstGeom>
          <a:noFill/>
          <a:ln>
            <a:noFill/>
          </a:ln>
        </p:spPr>
      </p:sp>
      <p:sp>
        <p:nvSpPr>
          <p:cNvPr id="2211" name="Google Shape;2211;g1f5d965ad35_0_2215"/>
          <p:cNvSpPr>
            <a:spLocks noGrp="1"/>
          </p:cNvSpPr>
          <p:nvPr>
            <p:ph type="pic" idx="5"/>
          </p:nvPr>
        </p:nvSpPr>
        <p:spPr>
          <a:xfrm>
            <a:off x="4330701" y="1830915"/>
            <a:ext cx="482700" cy="482700"/>
          </a:xfrm>
          <a:prstGeom prst="rect">
            <a:avLst/>
          </a:prstGeom>
          <a:noFill/>
          <a:ln>
            <a:noFill/>
          </a:ln>
        </p:spPr>
      </p:sp>
      <p:sp>
        <p:nvSpPr>
          <p:cNvPr id="2212" name="Google Shape;2212;g1f5d965ad35_0_2215"/>
          <p:cNvSpPr>
            <a:spLocks noGrp="1"/>
          </p:cNvSpPr>
          <p:nvPr>
            <p:ph type="pic" idx="6"/>
          </p:nvPr>
        </p:nvSpPr>
        <p:spPr>
          <a:xfrm>
            <a:off x="7337312" y="1830915"/>
            <a:ext cx="482700" cy="482700"/>
          </a:xfrm>
          <a:prstGeom prst="rect">
            <a:avLst/>
          </a:prstGeom>
          <a:noFill/>
          <a:ln>
            <a:noFill/>
          </a:ln>
        </p:spPr>
      </p:sp>
      <p:sp>
        <p:nvSpPr>
          <p:cNvPr id="2213" name="Google Shape;2213;g1f5d965ad35_0_2215"/>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4" name="Google Shape;2214;g1f5d965ad35_0_2215"/>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5" name="Google Shape;2215;g1f5d965ad35_0_2215"/>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6" name="Google Shape;2216;g1f5d965ad35_0_221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17" name="Google Shape;2217;g1f5d965ad35_0_221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2218"/>
        <p:cNvGrpSpPr/>
        <p:nvPr/>
      </p:nvGrpSpPr>
      <p:grpSpPr>
        <a:xfrm>
          <a:off x="0" y="0"/>
          <a:ext cx="0" cy="0"/>
          <a:chOff x="0" y="0"/>
          <a:chExt cx="0" cy="0"/>
        </a:xfrm>
      </p:grpSpPr>
      <p:pic>
        <p:nvPicPr>
          <p:cNvPr id="2219" name="Google Shape;2219;g1f5d965ad35_0_22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20" name="Google Shape;2220;g1f5d965ad35_0_2233"/>
          <p:cNvSpPr/>
          <p:nvPr/>
        </p:nvSpPr>
        <p:spPr>
          <a:xfrm>
            <a:off x="0" y="2091264"/>
            <a:ext cx="9144000" cy="2197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21" name="Google Shape;2221;g1f5d965ad35_0_2233"/>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2222" name="Google Shape;2222;g1f5d965ad35_0_2233"/>
          <p:cNvSpPr/>
          <p:nvPr/>
        </p:nvSpPr>
        <p:spPr>
          <a:xfrm>
            <a:off x="1165467"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3" name="Google Shape;2223;g1f5d965ad35_0_2233"/>
          <p:cNvSpPr txBox="1">
            <a:spLocks noGrp="1"/>
          </p:cNvSpPr>
          <p:nvPr>
            <p:ph type="body" idx="1"/>
          </p:nvPr>
        </p:nvSpPr>
        <p:spPr>
          <a:xfrm>
            <a:off x="374566"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4" name="Google Shape;2224;g1f5d965ad35_0_2233"/>
          <p:cNvSpPr/>
          <p:nvPr/>
        </p:nvSpPr>
        <p:spPr>
          <a:xfrm>
            <a:off x="4172079"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5" name="Google Shape;2225;g1f5d965ad35_0_2233"/>
          <p:cNvSpPr txBox="1">
            <a:spLocks noGrp="1"/>
          </p:cNvSpPr>
          <p:nvPr>
            <p:ph type="body" idx="2"/>
          </p:nvPr>
        </p:nvSpPr>
        <p:spPr>
          <a:xfrm>
            <a:off x="3381178"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6" name="Google Shape;2226;g1f5d965ad35_0_2233"/>
          <p:cNvSpPr/>
          <p:nvPr/>
        </p:nvSpPr>
        <p:spPr>
          <a:xfrm>
            <a:off x="7178690" y="1672293"/>
            <a:ext cx="799800" cy="799800"/>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7" name="Google Shape;2227;g1f5d965ad35_0_2233"/>
          <p:cNvSpPr txBox="1">
            <a:spLocks noGrp="1"/>
          </p:cNvSpPr>
          <p:nvPr>
            <p:ph type="body" idx="3"/>
          </p:nvPr>
        </p:nvSpPr>
        <p:spPr>
          <a:xfrm>
            <a:off x="6387789" y="2723926"/>
            <a:ext cx="2381700" cy="3207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28" name="Google Shape;2228;g1f5d965ad35_0_2233"/>
          <p:cNvSpPr>
            <a:spLocks noGrp="1"/>
          </p:cNvSpPr>
          <p:nvPr>
            <p:ph type="pic" idx="4"/>
          </p:nvPr>
        </p:nvSpPr>
        <p:spPr>
          <a:xfrm>
            <a:off x="1324089" y="1830915"/>
            <a:ext cx="482700" cy="482700"/>
          </a:xfrm>
          <a:prstGeom prst="rect">
            <a:avLst/>
          </a:prstGeom>
          <a:noFill/>
          <a:ln>
            <a:noFill/>
          </a:ln>
        </p:spPr>
      </p:sp>
      <p:sp>
        <p:nvSpPr>
          <p:cNvPr id="2229" name="Google Shape;2229;g1f5d965ad35_0_2233"/>
          <p:cNvSpPr>
            <a:spLocks noGrp="1"/>
          </p:cNvSpPr>
          <p:nvPr>
            <p:ph type="pic" idx="5"/>
          </p:nvPr>
        </p:nvSpPr>
        <p:spPr>
          <a:xfrm>
            <a:off x="4330701" y="1830915"/>
            <a:ext cx="482700" cy="482700"/>
          </a:xfrm>
          <a:prstGeom prst="rect">
            <a:avLst/>
          </a:prstGeom>
          <a:noFill/>
          <a:ln>
            <a:noFill/>
          </a:ln>
        </p:spPr>
      </p:sp>
      <p:sp>
        <p:nvSpPr>
          <p:cNvPr id="2230" name="Google Shape;2230;g1f5d965ad35_0_2233"/>
          <p:cNvSpPr>
            <a:spLocks noGrp="1"/>
          </p:cNvSpPr>
          <p:nvPr>
            <p:ph type="pic" idx="6"/>
          </p:nvPr>
        </p:nvSpPr>
        <p:spPr>
          <a:xfrm>
            <a:off x="7337312" y="1830915"/>
            <a:ext cx="482700" cy="482700"/>
          </a:xfrm>
          <a:prstGeom prst="rect">
            <a:avLst/>
          </a:prstGeom>
          <a:noFill/>
          <a:ln>
            <a:noFill/>
          </a:ln>
        </p:spPr>
      </p:sp>
      <p:sp>
        <p:nvSpPr>
          <p:cNvPr id="2231" name="Google Shape;2231;g1f5d965ad35_0_2233"/>
          <p:cNvSpPr txBox="1">
            <a:spLocks noGrp="1"/>
          </p:cNvSpPr>
          <p:nvPr>
            <p:ph type="body" idx="7"/>
          </p:nvPr>
        </p:nvSpPr>
        <p:spPr>
          <a:xfrm>
            <a:off x="374566"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2" name="Google Shape;2232;g1f5d965ad35_0_2233"/>
          <p:cNvSpPr txBox="1">
            <a:spLocks noGrp="1"/>
          </p:cNvSpPr>
          <p:nvPr>
            <p:ph type="body" idx="8"/>
          </p:nvPr>
        </p:nvSpPr>
        <p:spPr>
          <a:xfrm>
            <a:off x="3381178"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3" name="Google Shape;2233;g1f5d965ad35_0_2233"/>
          <p:cNvSpPr txBox="1">
            <a:spLocks noGrp="1"/>
          </p:cNvSpPr>
          <p:nvPr>
            <p:ph type="body" idx="9"/>
          </p:nvPr>
        </p:nvSpPr>
        <p:spPr>
          <a:xfrm>
            <a:off x="6387789" y="3119852"/>
            <a:ext cx="2381700" cy="820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4" name="Google Shape;2234;g1f5d965ad35_0_22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35" name="Google Shape;2235;g1f5d965ad35_0_22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2236"/>
        <p:cNvGrpSpPr/>
        <p:nvPr/>
      </p:nvGrpSpPr>
      <p:grpSpPr>
        <a:xfrm>
          <a:off x="0" y="0"/>
          <a:ext cx="0" cy="0"/>
          <a:chOff x="0" y="0"/>
          <a:chExt cx="0" cy="0"/>
        </a:xfrm>
      </p:grpSpPr>
      <p:pic>
        <p:nvPicPr>
          <p:cNvPr id="2237" name="Google Shape;2237;g1f5d965ad35_0_22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238" name="Google Shape;2238;g1f5d965ad35_0_2251"/>
          <p:cNvSpPr/>
          <p:nvPr/>
        </p:nvSpPr>
        <p:spPr>
          <a:xfrm>
            <a:off x="1369704" y="2023249"/>
            <a:ext cx="6404700" cy="45600"/>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239" name="Google Shape;2239;g1f5d965ad35_0_2251"/>
          <p:cNvGrpSpPr/>
          <p:nvPr/>
        </p:nvGrpSpPr>
        <p:grpSpPr>
          <a:xfrm>
            <a:off x="865742" y="1720353"/>
            <a:ext cx="7412606" cy="894892"/>
            <a:chOff x="865742" y="1720353"/>
            <a:chExt cx="7412606" cy="894892"/>
          </a:xfrm>
        </p:grpSpPr>
        <p:grpSp>
          <p:nvGrpSpPr>
            <p:cNvPr id="2240" name="Google Shape;2240;g1f5d965ad35_0_2251"/>
            <p:cNvGrpSpPr/>
            <p:nvPr/>
          </p:nvGrpSpPr>
          <p:grpSpPr>
            <a:xfrm>
              <a:off x="3119411" y="1720353"/>
              <a:ext cx="651600" cy="894892"/>
              <a:chOff x="2980317" y="2014294"/>
              <a:chExt cx="651600" cy="894892"/>
            </a:xfrm>
          </p:grpSpPr>
          <p:cxnSp>
            <p:nvCxnSpPr>
              <p:cNvPr id="2241" name="Google Shape;2241;g1f5d965ad35_0_2251"/>
              <p:cNvCxnSpPr>
                <a:endCxn id="2242" idx="4"/>
              </p:cNvCxnSpPr>
              <p:nvPr/>
            </p:nvCxnSpPr>
            <p:spPr>
              <a:xfrm rot="10800000">
                <a:off x="3306109"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3" name="Google Shape;2243;g1f5d965ad35_0_2251"/>
              <p:cNvSpPr/>
              <p:nvPr/>
            </p:nvSpPr>
            <p:spPr>
              <a:xfrm>
                <a:off x="2980317"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42" name="Google Shape;2242;g1f5d965ad35_0_2251"/>
              <p:cNvSpPr/>
              <p:nvPr/>
            </p:nvSpPr>
            <p:spPr>
              <a:xfrm>
                <a:off x="3051109"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244" name="Google Shape;2244;g1f5d965ad35_0_2251"/>
            <p:cNvGrpSpPr/>
            <p:nvPr/>
          </p:nvGrpSpPr>
          <p:grpSpPr>
            <a:xfrm>
              <a:off x="5373080" y="1720353"/>
              <a:ext cx="651600" cy="894892"/>
              <a:chOff x="5071929" y="2014294"/>
              <a:chExt cx="651600" cy="894892"/>
            </a:xfrm>
          </p:grpSpPr>
          <p:cxnSp>
            <p:nvCxnSpPr>
              <p:cNvPr id="2245" name="Google Shape;2245;g1f5d965ad35_0_2251"/>
              <p:cNvCxnSpPr>
                <a:endCxn id="2246" idx="4"/>
              </p:cNvCxnSpPr>
              <p:nvPr/>
            </p:nvCxnSpPr>
            <p:spPr>
              <a:xfrm rot="10800000">
                <a:off x="5397721"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47" name="Google Shape;2247;g1f5d965ad35_0_2251"/>
              <p:cNvSpPr/>
              <p:nvPr/>
            </p:nvSpPr>
            <p:spPr>
              <a:xfrm>
                <a:off x="5071929"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46" name="Google Shape;2246;g1f5d965ad35_0_2251"/>
              <p:cNvSpPr/>
              <p:nvPr/>
            </p:nvSpPr>
            <p:spPr>
              <a:xfrm>
                <a:off x="5142721"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248" name="Google Shape;2248;g1f5d965ad35_0_2251"/>
            <p:cNvGrpSpPr/>
            <p:nvPr/>
          </p:nvGrpSpPr>
          <p:grpSpPr>
            <a:xfrm>
              <a:off x="7626748" y="1720353"/>
              <a:ext cx="651600" cy="894892"/>
              <a:chOff x="7469822" y="2014294"/>
              <a:chExt cx="651600" cy="894892"/>
            </a:xfrm>
          </p:grpSpPr>
          <p:cxnSp>
            <p:nvCxnSpPr>
              <p:cNvPr id="2249" name="Google Shape;2249;g1f5d965ad35_0_2251"/>
              <p:cNvCxnSpPr>
                <a:endCxn id="2250" idx="4"/>
              </p:cNvCxnSpPr>
              <p:nvPr/>
            </p:nvCxnSpPr>
            <p:spPr>
              <a:xfrm rot="10800000">
                <a:off x="7795614"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1" name="Google Shape;2251;g1f5d965ad35_0_2251"/>
              <p:cNvSpPr/>
              <p:nvPr/>
            </p:nvSpPr>
            <p:spPr>
              <a:xfrm>
                <a:off x="7469822" y="2014294"/>
                <a:ext cx="651600" cy="65160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50" name="Google Shape;2250;g1f5d965ad35_0_2251"/>
              <p:cNvSpPr/>
              <p:nvPr/>
            </p:nvSpPr>
            <p:spPr>
              <a:xfrm>
                <a:off x="7540614"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252" name="Google Shape;2252;g1f5d965ad35_0_2251"/>
            <p:cNvGrpSpPr/>
            <p:nvPr/>
          </p:nvGrpSpPr>
          <p:grpSpPr>
            <a:xfrm>
              <a:off x="865742" y="1720353"/>
              <a:ext cx="651600" cy="894892"/>
              <a:chOff x="888704" y="2014294"/>
              <a:chExt cx="651600" cy="894892"/>
            </a:xfrm>
          </p:grpSpPr>
          <p:cxnSp>
            <p:nvCxnSpPr>
              <p:cNvPr id="2253" name="Google Shape;2253;g1f5d965ad35_0_2251"/>
              <p:cNvCxnSpPr>
                <a:endCxn id="2254" idx="4"/>
              </p:cNvCxnSpPr>
              <p:nvPr/>
            </p:nvCxnSpPr>
            <p:spPr>
              <a:xfrm rot="10800000">
                <a:off x="1214496" y="2595086"/>
                <a:ext cx="0" cy="314100"/>
              </a:xfrm>
              <a:prstGeom prst="straightConnector1">
                <a:avLst/>
              </a:prstGeom>
              <a:noFill/>
              <a:ln w="9525" cap="flat" cmpd="sng">
                <a:solidFill>
                  <a:srgbClr val="BFBFBF"/>
                </a:solidFill>
                <a:prstDash val="solid"/>
                <a:round/>
                <a:headEnd type="none" w="sm" len="sm"/>
                <a:tailEnd type="none" w="sm" len="sm"/>
              </a:ln>
            </p:spPr>
          </p:cxnSp>
          <p:sp>
            <p:nvSpPr>
              <p:cNvPr id="2255" name="Google Shape;2255;g1f5d965ad35_0_2251"/>
              <p:cNvSpPr/>
              <p:nvPr/>
            </p:nvSpPr>
            <p:spPr>
              <a:xfrm>
                <a:off x="888704" y="2014294"/>
                <a:ext cx="651600" cy="65160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254" name="Google Shape;2254;g1f5d965ad35_0_2251"/>
              <p:cNvSpPr/>
              <p:nvPr/>
            </p:nvSpPr>
            <p:spPr>
              <a:xfrm>
                <a:off x="959496" y="2085086"/>
                <a:ext cx="510000" cy="510000"/>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2256" name="Google Shape;2256;g1f5d965ad35_0_2251"/>
          <p:cNvSpPr txBox="1">
            <a:spLocks noGrp="1"/>
          </p:cNvSpPr>
          <p:nvPr>
            <p:ph type="body" idx="1"/>
          </p:nvPr>
        </p:nvSpPr>
        <p:spPr>
          <a:xfrm>
            <a:off x="2587791"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7" name="Google Shape;2257;g1f5d965ad35_0_2251"/>
          <p:cNvSpPr txBox="1">
            <a:spLocks noGrp="1"/>
          </p:cNvSpPr>
          <p:nvPr>
            <p:ph type="body" idx="2"/>
          </p:nvPr>
        </p:nvSpPr>
        <p:spPr>
          <a:xfrm>
            <a:off x="334122"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8" name="Google Shape;2258;g1f5d965ad35_0_2251"/>
          <p:cNvSpPr txBox="1">
            <a:spLocks noGrp="1"/>
          </p:cNvSpPr>
          <p:nvPr>
            <p:ph type="body" idx="3"/>
          </p:nvPr>
        </p:nvSpPr>
        <p:spPr>
          <a:xfrm>
            <a:off x="4841460"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9" name="Google Shape;2259;g1f5d965ad35_0_2251"/>
          <p:cNvSpPr txBox="1">
            <a:spLocks noGrp="1"/>
          </p:cNvSpPr>
          <p:nvPr>
            <p:ph type="body" idx="4"/>
          </p:nvPr>
        </p:nvSpPr>
        <p:spPr>
          <a:xfrm>
            <a:off x="7095128" y="2800130"/>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0" name="Google Shape;2260;g1f5d965ad35_0_2251"/>
          <p:cNvSpPr txBox="1">
            <a:spLocks noGrp="1"/>
          </p:cNvSpPr>
          <p:nvPr>
            <p:ph type="body" idx="5"/>
          </p:nvPr>
        </p:nvSpPr>
        <p:spPr>
          <a:xfrm>
            <a:off x="2587791"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1" name="Google Shape;2261;g1f5d965ad35_0_2251"/>
          <p:cNvSpPr txBox="1">
            <a:spLocks noGrp="1"/>
          </p:cNvSpPr>
          <p:nvPr>
            <p:ph type="body" idx="6"/>
          </p:nvPr>
        </p:nvSpPr>
        <p:spPr>
          <a:xfrm>
            <a:off x="334122"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2" name="Google Shape;2262;g1f5d965ad35_0_2251"/>
          <p:cNvSpPr txBox="1">
            <a:spLocks noGrp="1"/>
          </p:cNvSpPr>
          <p:nvPr>
            <p:ph type="body" idx="7"/>
          </p:nvPr>
        </p:nvSpPr>
        <p:spPr>
          <a:xfrm>
            <a:off x="4841460"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3" name="Google Shape;2263;g1f5d965ad35_0_2251"/>
          <p:cNvSpPr txBox="1">
            <a:spLocks noGrp="1"/>
          </p:cNvSpPr>
          <p:nvPr>
            <p:ph type="body" idx="8"/>
          </p:nvPr>
        </p:nvSpPr>
        <p:spPr>
          <a:xfrm>
            <a:off x="7095128" y="3177201"/>
            <a:ext cx="1714800" cy="791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4" name="Google Shape;2264;g1f5d965ad35_0_22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5" name="Google Shape;2265;g1f5d965ad35_0_22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2266"/>
        <p:cNvGrpSpPr/>
        <p:nvPr/>
      </p:nvGrpSpPr>
      <p:grpSpPr>
        <a:xfrm>
          <a:off x="0" y="0"/>
          <a:ext cx="0" cy="0"/>
          <a:chOff x="0" y="0"/>
          <a:chExt cx="0" cy="0"/>
        </a:xfrm>
      </p:grpSpPr>
      <p:pic>
        <p:nvPicPr>
          <p:cNvPr id="2267" name="Google Shape;2267;g1f5d965ad35_0_228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268" name="Google Shape;2268;g1f5d965ad35_0_2281"/>
          <p:cNvGrpSpPr/>
          <p:nvPr/>
        </p:nvGrpSpPr>
        <p:grpSpPr>
          <a:xfrm>
            <a:off x="1114581" y="3141131"/>
            <a:ext cx="175200" cy="1120023"/>
            <a:chOff x="973176" y="3197693"/>
            <a:chExt cx="175200" cy="1120023"/>
          </a:xfrm>
        </p:grpSpPr>
        <p:sp>
          <p:nvSpPr>
            <p:cNvPr id="2269" name="Google Shape;2269;g1f5d965ad35_0_2281"/>
            <p:cNvSpPr/>
            <p:nvPr/>
          </p:nvSpPr>
          <p:spPr>
            <a:xfrm>
              <a:off x="973176" y="3197693"/>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70" name="Google Shape;2270;g1f5d965ad35_0_2281"/>
            <p:cNvCxnSpPr/>
            <p:nvPr/>
          </p:nvCxnSpPr>
          <p:spPr>
            <a:xfrm>
              <a:off x="1060806" y="3403616"/>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1" name="Google Shape;2271;g1f5d965ad35_0_2281"/>
          <p:cNvGrpSpPr/>
          <p:nvPr/>
        </p:nvGrpSpPr>
        <p:grpSpPr>
          <a:xfrm>
            <a:off x="5033439" y="1436374"/>
            <a:ext cx="175200" cy="1120023"/>
            <a:chOff x="4892034" y="1492936"/>
            <a:chExt cx="175200" cy="1120023"/>
          </a:xfrm>
        </p:grpSpPr>
        <p:sp>
          <p:nvSpPr>
            <p:cNvPr id="2272" name="Google Shape;2272;g1f5d965ad35_0_2281"/>
            <p:cNvSpPr/>
            <p:nvPr/>
          </p:nvSpPr>
          <p:spPr>
            <a:xfrm>
              <a:off x="4892034" y="1492936"/>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73" name="Google Shape;2273;g1f5d965ad35_0_2281"/>
            <p:cNvCxnSpPr/>
            <p:nvPr/>
          </p:nvCxnSpPr>
          <p:spPr>
            <a:xfrm>
              <a:off x="4979664" y="1698859"/>
              <a:ext cx="0" cy="914100"/>
            </a:xfrm>
            <a:prstGeom prst="straightConnector1">
              <a:avLst/>
            </a:prstGeom>
            <a:noFill/>
            <a:ln w="12700" cap="flat" cmpd="sng">
              <a:solidFill>
                <a:schemeClr val="lt2"/>
              </a:solidFill>
              <a:prstDash val="solid"/>
              <a:round/>
              <a:headEnd type="none" w="sm" len="sm"/>
              <a:tailEnd type="none" w="sm" len="sm"/>
            </a:ln>
          </p:spPr>
        </p:cxnSp>
      </p:grpSp>
      <p:grpSp>
        <p:nvGrpSpPr>
          <p:cNvPr id="2274" name="Google Shape;2274;g1f5d965ad35_0_2281"/>
          <p:cNvGrpSpPr/>
          <p:nvPr/>
        </p:nvGrpSpPr>
        <p:grpSpPr>
          <a:xfrm>
            <a:off x="1114581" y="1436374"/>
            <a:ext cx="175200" cy="1120023"/>
            <a:chOff x="973176" y="1492936"/>
            <a:chExt cx="175200" cy="1120023"/>
          </a:xfrm>
        </p:grpSpPr>
        <p:cxnSp>
          <p:nvCxnSpPr>
            <p:cNvPr id="2275" name="Google Shape;2275;g1f5d965ad35_0_2281"/>
            <p:cNvCxnSpPr/>
            <p:nvPr/>
          </p:nvCxnSpPr>
          <p:spPr>
            <a:xfrm>
              <a:off x="1060806" y="1698859"/>
              <a:ext cx="0" cy="914100"/>
            </a:xfrm>
            <a:prstGeom prst="straightConnector1">
              <a:avLst/>
            </a:prstGeom>
            <a:noFill/>
            <a:ln w="12700" cap="flat" cmpd="sng">
              <a:solidFill>
                <a:schemeClr val="accent1"/>
              </a:solidFill>
              <a:prstDash val="solid"/>
              <a:round/>
              <a:headEnd type="none" w="sm" len="sm"/>
              <a:tailEnd type="none" w="sm" len="sm"/>
            </a:ln>
          </p:spPr>
        </p:cxnSp>
        <p:sp>
          <p:nvSpPr>
            <p:cNvPr id="2276" name="Google Shape;2276;g1f5d965ad35_0_2281"/>
            <p:cNvSpPr/>
            <p:nvPr/>
          </p:nvSpPr>
          <p:spPr>
            <a:xfrm>
              <a:off x="973176" y="1492936"/>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2277" name="Google Shape;2277;g1f5d965ad35_0_2281"/>
          <p:cNvGrpSpPr/>
          <p:nvPr/>
        </p:nvGrpSpPr>
        <p:grpSpPr>
          <a:xfrm>
            <a:off x="5033439" y="3141131"/>
            <a:ext cx="175200" cy="1120023"/>
            <a:chOff x="4892034" y="3197693"/>
            <a:chExt cx="175200" cy="1120023"/>
          </a:xfrm>
        </p:grpSpPr>
        <p:cxnSp>
          <p:nvCxnSpPr>
            <p:cNvPr id="2278" name="Google Shape;2278;g1f5d965ad35_0_2281"/>
            <p:cNvCxnSpPr/>
            <p:nvPr/>
          </p:nvCxnSpPr>
          <p:spPr>
            <a:xfrm>
              <a:off x="4979664" y="3403616"/>
              <a:ext cx="0" cy="914100"/>
            </a:xfrm>
            <a:prstGeom prst="straightConnector1">
              <a:avLst/>
            </a:prstGeom>
            <a:noFill/>
            <a:ln w="12700" cap="flat" cmpd="sng">
              <a:solidFill>
                <a:schemeClr val="accent1"/>
              </a:solidFill>
              <a:prstDash val="solid"/>
              <a:round/>
              <a:headEnd type="none" w="sm" len="sm"/>
              <a:tailEnd type="none" w="sm" len="sm"/>
            </a:ln>
          </p:spPr>
        </p:cxnSp>
        <p:sp>
          <p:nvSpPr>
            <p:cNvPr id="2279" name="Google Shape;2279;g1f5d965ad35_0_2281"/>
            <p:cNvSpPr/>
            <p:nvPr/>
          </p:nvSpPr>
          <p:spPr>
            <a:xfrm>
              <a:off x="4892034" y="3197693"/>
              <a:ext cx="175200" cy="373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280" name="Google Shape;2280;g1f5d965ad35_0_2281"/>
          <p:cNvSpPr txBox="1">
            <a:spLocks noGrp="1"/>
          </p:cNvSpPr>
          <p:nvPr>
            <p:ph type="body" idx="1"/>
          </p:nvPr>
        </p:nvSpPr>
        <p:spPr>
          <a:xfrm>
            <a:off x="1334722"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1" name="Google Shape;2281;g1f5d965ad35_0_2281"/>
          <p:cNvSpPr txBox="1">
            <a:spLocks noGrp="1"/>
          </p:cNvSpPr>
          <p:nvPr>
            <p:ph type="body" idx="2"/>
          </p:nvPr>
        </p:nvSpPr>
        <p:spPr>
          <a:xfrm>
            <a:off x="5253579" y="1472343"/>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2" name="Google Shape;2282;g1f5d965ad35_0_2281"/>
          <p:cNvSpPr txBox="1">
            <a:spLocks noGrp="1"/>
          </p:cNvSpPr>
          <p:nvPr>
            <p:ph type="body" idx="3"/>
          </p:nvPr>
        </p:nvSpPr>
        <p:spPr>
          <a:xfrm>
            <a:off x="1334722"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3" name="Google Shape;2283;g1f5d965ad35_0_2281"/>
          <p:cNvSpPr txBox="1">
            <a:spLocks noGrp="1"/>
          </p:cNvSpPr>
          <p:nvPr>
            <p:ph type="body" idx="4"/>
          </p:nvPr>
        </p:nvSpPr>
        <p:spPr>
          <a:xfrm>
            <a:off x="5253579" y="3177100"/>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4" name="Google Shape;2284;g1f5d965ad35_0_2281"/>
          <p:cNvSpPr txBox="1">
            <a:spLocks noGrp="1"/>
          </p:cNvSpPr>
          <p:nvPr>
            <p:ph type="body" idx="5"/>
          </p:nvPr>
        </p:nvSpPr>
        <p:spPr>
          <a:xfrm>
            <a:off x="1334722" y="1886477"/>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5" name="Google Shape;2285;g1f5d965ad35_0_2281"/>
          <p:cNvSpPr txBox="1">
            <a:spLocks noGrp="1"/>
          </p:cNvSpPr>
          <p:nvPr>
            <p:ph type="body" idx="6"/>
          </p:nvPr>
        </p:nvSpPr>
        <p:spPr>
          <a:xfrm>
            <a:off x="5253579" y="188647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6" name="Google Shape;2286;g1f5d965ad35_0_2281"/>
          <p:cNvSpPr txBox="1">
            <a:spLocks noGrp="1"/>
          </p:cNvSpPr>
          <p:nvPr>
            <p:ph type="body" idx="7"/>
          </p:nvPr>
        </p:nvSpPr>
        <p:spPr>
          <a:xfrm>
            <a:off x="1334722"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7" name="Google Shape;2287;g1f5d965ad35_0_2281"/>
          <p:cNvSpPr txBox="1">
            <a:spLocks noGrp="1"/>
          </p:cNvSpPr>
          <p:nvPr>
            <p:ph type="body" idx="8"/>
          </p:nvPr>
        </p:nvSpPr>
        <p:spPr>
          <a:xfrm>
            <a:off x="5253579" y="3591234"/>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8" name="Google Shape;2288;g1f5d965ad35_0_228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89" name="Google Shape;2289;g1f5d965ad35_0_228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2290"/>
        <p:cNvGrpSpPr/>
        <p:nvPr/>
      </p:nvGrpSpPr>
      <p:grpSpPr>
        <a:xfrm>
          <a:off x="0" y="0"/>
          <a:ext cx="0" cy="0"/>
          <a:chOff x="0" y="0"/>
          <a:chExt cx="0" cy="0"/>
        </a:xfrm>
      </p:grpSpPr>
      <p:pic>
        <p:nvPicPr>
          <p:cNvPr id="2291" name="Google Shape;2291;g1f5d965ad35_0_2305"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292" name="Google Shape;2292;g1f5d965ad35_0_2305"/>
          <p:cNvGrpSpPr/>
          <p:nvPr/>
        </p:nvGrpSpPr>
        <p:grpSpPr>
          <a:xfrm>
            <a:off x="270520" y="225967"/>
            <a:ext cx="175200" cy="2964480"/>
            <a:chOff x="270520" y="1140367"/>
            <a:chExt cx="175200" cy="2964480"/>
          </a:xfrm>
        </p:grpSpPr>
        <p:grpSp>
          <p:nvGrpSpPr>
            <p:cNvPr id="2293" name="Google Shape;2293;g1f5d965ad35_0_2305"/>
            <p:cNvGrpSpPr/>
            <p:nvPr/>
          </p:nvGrpSpPr>
          <p:grpSpPr>
            <a:xfrm>
              <a:off x="270520" y="2780648"/>
              <a:ext cx="175200" cy="1324199"/>
              <a:chOff x="129115" y="2837210"/>
              <a:chExt cx="175200" cy="1324199"/>
            </a:xfrm>
          </p:grpSpPr>
          <p:sp>
            <p:nvSpPr>
              <p:cNvPr id="2294" name="Google Shape;2294;g1f5d965ad35_0_2305"/>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95" name="Google Shape;2295;g1f5d965ad35_0_2305"/>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296" name="Google Shape;2296;g1f5d965ad35_0_2305"/>
            <p:cNvGrpSpPr/>
            <p:nvPr/>
          </p:nvGrpSpPr>
          <p:grpSpPr>
            <a:xfrm>
              <a:off x="270520" y="1140367"/>
              <a:ext cx="175200" cy="1310823"/>
              <a:chOff x="129115" y="1196929"/>
              <a:chExt cx="175200" cy="1310823"/>
            </a:xfrm>
          </p:grpSpPr>
          <p:cxnSp>
            <p:nvCxnSpPr>
              <p:cNvPr id="2297" name="Google Shape;2297;g1f5d965ad35_0_2305"/>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298" name="Google Shape;2298;g1f5d965ad35_0_2305"/>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2299" name="Google Shape;2299;g1f5d965ad35_0_2305"/>
          <p:cNvSpPr txBox="1"/>
          <p:nvPr/>
        </p:nvSpPr>
        <p:spPr>
          <a:xfrm>
            <a:off x="445780" y="1901300"/>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2300" name="Google Shape;2300;g1f5d965ad35_0_2305"/>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2301" name="Google Shape;2301;g1f5d965ad35_0_2305"/>
          <p:cNvSpPr txBox="1"/>
          <p:nvPr/>
        </p:nvSpPr>
        <p:spPr>
          <a:xfrm>
            <a:off x="489450" y="1058210"/>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2302" name="Google Shape;2302;g1f5d965ad35_0_2305"/>
          <p:cNvSpPr txBox="1"/>
          <p:nvPr/>
        </p:nvSpPr>
        <p:spPr>
          <a:xfrm>
            <a:off x="489450" y="2722389"/>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2303"/>
        <p:cNvGrpSpPr/>
        <p:nvPr/>
      </p:nvGrpSpPr>
      <p:grpSpPr>
        <a:xfrm>
          <a:off x="0" y="0"/>
          <a:ext cx="0" cy="0"/>
          <a:chOff x="0" y="0"/>
          <a:chExt cx="0" cy="0"/>
        </a:xfrm>
      </p:grpSpPr>
      <p:pic>
        <p:nvPicPr>
          <p:cNvPr id="2304" name="Google Shape;2304;g1f5d965ad35_0_2318" descr="Shape&#10;&#10;Description automatically generated with low confidence"/>
          <p:cNvPicPr preferRelativeResize="0"/>
          <p:nvPr/>
        </p:nvPicPr>
        <p:blipFill rotWithShape="1">
          <a:blip r:embed="rId2">
            <a:alphaModFix/>
          </a:blip>
          <a:srcRect/>
          <a:stretch/>
        </p:blipFill>
        <p:spPr>
          <a:xfrm>
            <a:off x="0" y="0"/>
            <a:ext cx="9143988" cy="5147999"/>
          </a:xfrm>
          <a:prstGeom prst="rect">
            <a:avLst/>
          </a:prstGeom>
          <a:noFill/>
          <a:ln>
            <a:noFill/>
          </a:ln>
        </p:spPr>
      </p:pic>
      <p:grpSp>
        <p:nvGrpSpPr>
          <p:cNvPr id="2305" name="Google Shape;2305;g1f5d965ad35_0_2318"/>
          <p:cNvGrpSpPr/>
          <p:nvPr/>
        </p:nvGrpSpPr>
        <p:grpSpPr>
          <a:xfrm>
            <a:off x="270520" y="225967"/>
            <a:ext cx="175200" cy="2964480"/>
            <a:chOff x="270520" y="1140367"/>
            <a:chExt cx="175200" cy="2964480"/>
          </a:xfrm>
        </p:grpSpPr>
        <p:grpSp>
          <p:nvGrpSpPr>
            <p:cNvPr id="2306" name="Google Shape;2306;g1f5d965ad35_0_2318"/>
            <p:cNvGrpSpPr/>
            <p:nvPr/>
          </p:nvGrpSpPr>
          <p:grpSpPr>
            <a:xfrm>
              <a:off x="270520" y="2780648"/>
              <a:ext cx="175200" cy="1324199"/>
              <a:chOff x="129115" y="2837210"/>
              <a:chExt cx="175200" cy="1324199"/>
            </a:xfrm>
          </p:grpSpPr>
          <p:sp>
            <p:nvSpPr>
              <p:cNvPr id="2307" name="Google Shape;2307;g1f5d965ad35_0_2318"/>
              <p:cNvSpPr/>
              <p:nvPr/>
            </p:nvSpPr>
            <p:spPr>
              <a:xfrm>
                <a:off x="129115" y="2837210"/>
                <a:ext cx="175200" cy="373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308" name="Google Shape;2308;g1f5d965ad35_0_2318"/>
              <p:cNvCxnSpPr/>
              <p:nvPr/>
            </p:nvCxnSpPr>
            <p:spPr>
              <a:xfrm>
                <a:off x="216745" y="3048709"/>
                <a:ext cx="0" cy="1112700"/>
              </a:xfrm>
              <a:prstGeom prst="straightConnector1">
                <a:avLst/>
              </a:prstGeom>
              <a:noFill/>
              <a:ln w="12700" cap="flat" cmpd="sng">
                <a:solidFill>
                  <a:schemeClr val="lt2"/>
                </a:solidFill>
                <a:prstDash val="solid"/>
                <a:round/>
                <a:headEnd type="none" w="sm" len="sm"/>
                <a:tailEnd type="none" w="sm" len="sm"/>
              </a:ln>
            </p:spPr>
          </p:cxnSp>
        </p:grpSp>
        <p:grpSp>
          <p:nvGrpSpPr>
            <p:cNvPr id="2309" name="Google Shape;2309;g1f5d965ad35_0_2318"/>
            <p:cNvGrpSpPr/>
            <p:nvPr/>
          </p:nvGrpSpPr>
          <p:grpSpPr>
            <a:xfrm>
              <a:off x="270520" y="1140367"/>
              <a:ext cx="175200" cy="1310823"/>
              <a:chOff x="129115" y="1196929"/>
              <a:chExt cx="175200" cy="1310823"/>
            </a:xfrm>
          </p:grpSpPr>
          <p:cxnSp>
            <p:nvCxnSpPr>
              <p:cNvPr id="2310" name="Google Shape;2310;g1f5d965ad35_0_2318"/>
              <p:cNvCxnSpPr/>
              <p:nvPr/>
            </p:nvCxnSpPr>
            <p:spPr>
              <a:xfrm>
                <a:off x="216745" y="1402852"/>
                <a:ext cx="0" cy="1104900"/>
              </a:xfrm>
              <a:prstGeom prst="straightConnector1">
                <a:avLst/>
              </a:prstGeom>
              <a:noFill/>
              <a:ln w="12700" cap="flat" cmpd="sng">
                <a:solidFill>
                  <a:schemeClr val="dk2"/>
                </a:solidFill>
                <a:prstDash val="solid"/>
                <a:round/>
                <a:headEnd type="none" w="sm" len="sm"/>
                <a:tailEnd type="none" w="sm" len="sm"/>
              </a:ln>
            </p:spPr>
          </p:cxnSp>
          <p:sp>
            <p:nvSpPr>
              <p:cNvPr id="2311" name="Google Shape;2311;g1f5d965ad35_0_2318"/>
              <p:cNvSpPr/>
              <p:nvPr/>
            </p:nvSpPr>
            <p:spPr>
              <a:xfrm>
                <a:off x="129115" y="1196929"/>
                <a:ext cx="175200" cy="373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2312" name="Google Shape;2312;g1f5d965ad35_0_2318"/>
          <p:cNvSpPr txBox="1">
            <a:spLocks noGrp="1"/>
          </p:cNvSpPr>
          <p:nvPr>
            <p:ph type="body" idx="1"/>
          </p:nvPr>
        </p:nvSpPr>
        <p:spPr>
          <a:xfrm>
            <a:off x="446700" y="298297"/>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3" name="Google Shape;2313;g1f5d965ad35_0_2318"/>
          <p:cNvSpPr txBox="1">
            <a:spLocks noGrp="1"/>
          </p:cNvSpPr>
          <p:nvPr>
            <p:ph type="body" idx="2"/>
          </p:nvPr>
        </p:nvSpPr>
        <p:spPr>
          <a:xfrm>
            <a:off x="454281" y="1895111"/>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4" name="Google Shape;2314;g1f5d965ad35_0_2318"/>
          <p:cNvSpPr txBox="1">
            <a:spLocks noGrp="1"/>
          </p:cNvSpPr>
          <p:nvPr>
            <p:ph type="body" idx="3"/>
          </p:nvPr>
        </p:nvSpPr>
        <p:spPr>
          <a:xfrm>
            <a:off x="446700" y="712431"/>
            <a:ext cx="2629800" cy="318600"/>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15" name="Google Shape;2315;g1f5d965ad35_0_2318"/>
          <p:cNvSpPr txBox="1">
            <a:spLocks noGrp="1"/>
          </p:cNvSpPr>
          <p:nvPr>
            <p:ph type="body" idx="4"/>
          </p:nvPr>
        </p:nvSpPr>
        <p:spPr>
          <a:xfrm>
            <a:off x="454281" y="2309245"/>
            <a:ext cx="2629800" cy="318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2316"/>
        <p:cNvGrpSpPr/>
        <p:nvPr/>
      </p:nvGrpSpPr>
      <p:grpSpPr>
        <a:xfrm>
          <a:off x="0" y="0"/>
          <a:ext cx="0" cy="0"/>
          <a:chOff x="0" y="0"/>
          <a:chExt cx="0" cy="0"/>
        </a:xfrm>
      </p:grpSpPr>
      <p:pic>
        <p:nvPicPr>
          <p:cNvPr id="2317" name="Google Shape;2317;g1f5d965ad35_0_233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318" name="Google Shape;2318;g1f5d965ad35_0_2331"/>
          <p:cNvGrpSpPr/>
          <p:nvPr/>
        </p:nvGrpSpPr>
        <p:grpSpPr>
          <a:xfrm>
            <a:off x="240076" y="2283836"/>
            <a:ext cx="8664246" cy="930835"/>
            <a:chOff x="198438" y="775483"/>
            <a:chExt cx="8634888" cy="927681"/>
          </a:xfrm>
        </p:grpSpPr>
        <p:pic>
          <p:nvPicPr>
            <p:cNvPr id="2319" name="Google Shape;2319;g1f5d965ad35_0_233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2320" name="Google Shape;2320;g1f5d965ad35_0_2331"/>
            <p:cNvSpPr txBox="1"/>
            <p:nvPr/>
          </p:nvSpPr>
          <p:spPr>
            <a:xfrm>
              <a:off x="1373561"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2321" name="Google Shape;2321;g1f5d965ad35_0_2331"/>
            <p:cNvSpPr txBox="1"/>
            <p:nvPr/>
          </p:nvSpPr>
          <p:spPr>
            <a:xfrm>
              <a:off x="331586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2322" name="Google Shape;2322;g1f5d965ad35_0_2331"/>
            <p:cNvSpPr txBox="1"/>
            <p:nvPr/>
          </p:nvSpPr>
          <p:spPr>
            <a:xfrm>
              <a:off x="5225949"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2323" name="Google Shape;2323;g1f5d965ad35_0_2331"/>
            <p:cNvSpPr txBox="1"/>
            <p:nvPr/>
          </p:nvSpPr>
          <p:spPr>
            <a:xfrm>
              <a:off x="7168257" y="1093639"/>
              <a:ext cx="504600" cy="291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2324" name="Google Shape;2324;g1f5d965ad35_0_2331"/>
          <p:cNvSpPr txBox="1">
            <a:spLocks noGrp="1"/>
          </p:cNvSpPr>
          <p:nvPr>
            <p:ph type="body" idx="1"/>
          </p:nvPr>
        </p:nvSpPr>
        <p:spPr>
          <a:xfrm>
            <a:off x="590581"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5" name="Google Shape;2325;g1f5d965ad35_0_2331"/>
          <p:cNvSpPr txBox="1">
            <a:spLocks noGrp="1"/>
          </p:cNvSpPr>
          <p:nvPr>
            <p:ph type="body" idx="2"/>
          </p:nvPr>
        </p:nvSpPr>
        <p:spPr>
          <a:xfrm>
            <a:off x="2539407"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6" name="Google Shape;2326;g1f5d965ad35_0_2331"/>
          <p:cNvSpPr txBox="1">
            <a:spLocks noGrp="1"/>
          </p:cNvSpPr>
          <p:nvPr>
            <p:ph type="body" idx="3"/>
          </p:nvPr>
        </p:nvSpPr>
        <p:spPr>
          <a:xfrm>
            <a:off x="6404724" y="3425008"/>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7" name="Google Shape;2327;g1f5d965ad35_0_2331"/>
          <p:cNvSpPr txBox="1">
            <a:spLocks noGrp="1"/>
          </p:cNvSpPr>
          <p:nvPr>
            <p:ph type="body" idx="4"/>
          </p:nvPr>
        </p:nvSpPr>
        <p:spPr>
          <a:xfrm>
            <a:off x="4455898" y="1746274"/>
            <a:ext cx="2163600" cy="327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8" name="Google Shape;2328;g1f5d965ad35_0_233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29" name="Google Shape;2329;g1f5d965ad35_0_233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2330"/>
        <p:cNvGrpSpPr/>
        <p:nvPr/>
      </p:nvGrpSpPr>
      <p:grpSpPr>
        <a:xfrm>
          <a:off x="0" y="0"/>
          <a:ext cx="0" cy="0"/>
          <a:chOff x="0" y="0"/>
          <a:chExt cx="0" cy="0"/>
        </a:xfrm>
      </p:grpSpPr>
      <p:pic>
        <p:nvPicPr>
          <p:cNvPr id="2331" name="Google Shape;2331;g1f5d965ad35_0_234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332" name="Google Shape;2332;g1f5d965ad35_0_2345"/>
          <p:cNvSpPr/>
          <p:nvPr/>
        </p:nvSpPr>
        <p:spPr>
          <a:xfrm>
            <a:off x="775398" y="1631221"/>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3" name="Google Shape;2333;g1f5d965ad35_0_2345"/>
          <p:cNvSpPr/>
          <p:nvPr/>
        </p:nvSpPr>
        <p:spPr>
          <a:xfrm>
            <a:off x="777473" y="3291039"/>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4" name="Google Shape;2334;g1f5d965ad35_0_2345"/>
          <p:cNvSpPr/>
          <p:nvPr/>
        </p:nvSpPr>
        <p:spPr>
          <a:xfrm>
            <a:off x="5148140" y="1631221"/>
            <a:ext cx="940500" cy="940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5" name="Google Shape;2335;g1f5d965ad35_0_2345"/>
          <p:cNvSpPr/>
          <p:nvPr/>
        </p:nvSpPr>
        <p:spPr>
          <a:xfrm>
            <a:off x="5150215" y="3291039"/>
            <a:ext cx="940500" cy="940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6" name="Google Shape;2336;g1f5d965ad35_0_2345"/>
          <p:cNvSpPr txBox="1">
            <a:spLocks noGrp="1"/>
          </p:cNvSpPr>
          <p:nvPr>
            <p:ph type="body" idx="1"/>
          </p:nvPr>
        </p:nvSpPr>
        <p:spPr>
          <a:xfrm>
            <a:off x="1877630"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7" name="Google Shape;2337;g1f5d965ad35_0_2345"/>
          <p:cNvSpPr txBox="1">
            <a:spLocks noGrp="1"/>
          </p:cNvSpPr>
          <p:nvPr>
            <p:ph type="body" idx="2"/>
          </p:nvPr>
        </p:nvSpPr>
        <p:spPr>
          <a:xfrm>
            <a:off x="6243215" y="1703516"/>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8" name="Google Shape;2338;g1f5d965ad35_0_2345"/>
          <p:cNvSpPr txBox="1">
            <a:spLocks noGrp="1"/>
          </p:cNvSpPr>
          <p:nvPr>
            <p:ph type="body" idx="3"/>
          </p:nvPr>
        </p:nvSpPr>
        <p:spPr>
          <a:xfrm>
            <a:off x="1877630"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39" name="Google Shape;2339;g1f5d965ad35_0_2345"/>
          <p:cNvSpPr txBox="1">
            <a:spLocks noGrp="1"/>
          </p:cNvSpPr>
          <p:nvPr>
            <p:ph type="body" idx="4"/>
          </p:nvPr>
        </p:nvSpPr>
        <p:spPr>
          <a:xfrm>
            <a:off x="6243215" y="3365327"/>
            <a:ext cx="2237100" cy="805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40" name="Google Shape;2340;g1f5d965ad35_0_2345"/>
          <p:cNvSpPr>
            <a:spLocks noGrp="1"/>
          </p:cNvSpPr>
          <p:nvPr>
            <p:ph type="pic" idx="5"/>
          </p:nvPr>
        </p:nvSpPr>
        <p:spPr>
          <a:xfrm>
            <a:off x="784630" y="1640956"/>
            <a:ext cx="931200" cy="930900"/>
          </a:xfrm>
          <a:prstGeom prst="rect">
            <a:avLst/>
          </a:prstGeom>
          <a:noFill/>
          <a:ln>
            <a:noFill/>
          </a:ln>
        </p:spPr>
      </p:sp>
      <p:sp>
        <p:nvSpPr>
          <p:cNvPr id="2341" name="Google Shape;2341;g1f5d965ad35_0_2345"/>
          <p:cNvSpPr>
            <a:spLocks noGrp="1"/>
          </p:cNvSpPr>
          <p:nvPr>
            <p:ph type="pic" idx="6"/>
          </p:nvPr>
        </p:nvSpPr>
        <p:spPr>
          <a:xfrm>
            <a:off x="5150215" y="1640956"/>
            <a:ext cx="931200" cy="930900"/>
          </a:xfrm>
          <a:prstGeom prst="rect">
            <a:avLst/>
          </a:prstGeom>
          <a:noFill/>
          <a:ln>
            <a:noFill/>
          </a:ln>
        </p:spPr>
      </p:sp>
      <p:sp>
        <p:nvSpPr>
          <p:cNvPr id="2342" name="Google Shape;2342;g1f5d965ad35_0_2345"/>
          <p:cNvSpPr>
            <a:spLocks noGrp="1"/>
          </p:cNvSpPr>
          <p:nvPr>
            <p:ph type="pic" idx="7"/>
          </p:nvPr>
        </p:nvSpPr>
        <p:spPr>
          <a:xfrm>
            <a:off x="784630" y="3302767"/>
            <a:ext cx="931200" cy="930900"/>
          </a:xfrm>
          <a:prstGeom prst="rect">
            <a:avLst/>
          </a:prstGeom>
          <a:noFill/>
          <a:ln>
            <a:noFill/>
          </a:ln>
        </p:spPr>
      </p:sp>
      <p:sp>
        <p:nvSpPr>
          <p:cNvPr id="2343" name="Google Shape;2343;g1f5d965ad35_0_2345"/>
          <p:cNvSpPr>
            <a:spLocks noGrp="1"/>
          </p:cNvSpPr>
          <p:nvPr>
            <p:ph type="pic" idx="8"/>
          </p:nvPr>
        </p:nvSpPr>
        <p:spPr>
          <a:xfrm>
            <a:off x="5150215" y="3302767"/>
            <a:ext cx="931200" cy="930900"/>
          </a:xfrm>
          <a:prstGeom prst="rect">
            <a:avLst/>
          </a:prstGeom>
          <a:noFill/>
          <a:ln>
            <a:noFill/>
          </a:ln>
        </p:spPr>
      </p:sp>
      <p:sp>
        <p:nvSpPr>
          <p:cNvPr id="2344" name="Google Shape;2344;g1f5d965ad35_0_234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45" name="Google Shape;2345;g1f5d965ad35_0_234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2346"/>
        <p:cNvGrpSpPr/>
        <p:nvPr/>
      </p:nvGrpSpPr>
      <p:grpSpPr>
        <a:xfrm>
          <a:off x="0" y="0"/>
          <a:ext cx="0" cy="0"/>
          <a:chOff x="0" y="0"/>
          <a:chExt cx="0" cy="0"/>
        </a:xfrm>
      </p:grpSpPr>
      <p:pic>
        <p:nvPicPr>
          <p:cNvPr id="2347" name="Google Shape;2347;g1f5d965ad35_0_2361" descr="Shape&#10;&#10;Description automatically generated with low confidence"/>
          <p:cNvPicPr preferRelativeResize="0"/>
          <p:nvPr/>
        </p:nvPicPr>
        <p:blipFill rotWithShape="1">
          <a:blip r:embed="rId2">
            <a:alphaModFix/>
          </a:blip>
          <a:srcRect/>
          <a:stretch/>
        </p:blipFill>
        <p:spPr>
          <a:xfrm>
            <a:off x="0" y="0"/>
            <a:ext cx="9143999" cy="5143499"/>
          </a:xfrm>
          <a:prstGeom prst="rect">
            <a:avLst/>
          </a:prstGeom>
          <a:noFill/>
          <a:ln>
            <a:noFill/>
          </a:ln>
        </p:spPr>
      </p:pic>
      <p:grpSp>
        <p:nvGrpSpPr>
          <p:cNvPr id="2348" name="Google Shape;2348;g1f5d965ad35_0_2361"/>
          <p:cNvGrpSpPr/>
          <p:nvPr/>
        </p:nvGrpSpPr>
        <p:grpSpPr>
          <a:xfrm>
            <a:off x="0" y="2399230"/>
            <a:ext cx="9144000" cy="2349714"/>
            <a:chOff x="0" y="2182920"/>
            <a:chExt cx="9144000" cy="2349714"/>
          </a:xfrm>
        </p:grpSpPr>
        <p:sp>
          <p:nvSpPr>
            <p:cNvPr id="2349" name="Google Shape;2349;g1f5d965ad35_0_2361"/>
            <p:cNvSpPr/>
            <p:nvPr/>
          </p:nvSpPr>
          <p:spPr>
            <a:xfrm>
              <a:off x="0" y="2689734"/>
              <a:ext cx="9144000" cy="1842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50" name="Google Shape;2350;g1f5d965ad35_0_2361"/>
            <p:cNvGrpSpPr/>
            <p:nvPr/>
          </p:nvGrpSpPr>
          <p:grpSpPr>
            <a:xfrm>
              <a:off x="1229347" y="2182920"/>
              <a:ext cx="6685341" cy="1002300"/>
              <a:chOff x="976268" y="2064936"/>
              <a:chExt cx="6685341" cy="1002300"/>
            </a:xfrm>
          </p:grpSpPr>
          <p:sp>
            <p:nvSpPr>
              <p:cNvPr id="2351" name="Google Shape;2351;g1f5d965ad35_0_2361"/>
              <p:cNvSpPr/>
              <p:nvPr/>
            </p:nvSpPr>
            <p:spPr>
              <a:xfrm>
                <a:off x="976268"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2" name="Google Shape;2352;g1f5d965ad35_0_2361"/>
              <p:cNvSpPr/>
              <p:nvPr/>
            </p:nvSpPr>
            <p:spPr>
              <a:xfrm>
                <a:off x="381778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3" name="Google Shape;2353;g1f5d965ad35_0_2361"/>
              <p:cNvSpPr/>
              <p:nvPr/>
            </p:nvSpPr>
            <p:spPr>
              <a:xfrm>
                <a:off x="6659309" y="2064936"/>
                <a:ext cx="1002300" cy="1002300"/>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2354" name="Google Shape;2354;g1f5d965ad35_0_2361"/>
          <p:cNvSpPr txBox="1">
            <a:spLocks noGrp="1"/>
          </p:cNvSpPr>
          <p:nvPr>
            <p:ph type="body" idx="1"/>
          </p:nvPr>
        </p:nvSpPr>
        <p:spPr>
          <a:xfrm>
            <a:off x="2419641" y="1132884"/>
            <a:ext cx="4304700"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5" name="Google Shape;2355;g1f5d965ad35_0_2361"/>
          <p:cNvSpPr txBox="1">
            <a:spLocks noGrp="1"/>
          </p:cNvSpPr>
          <p:nvPr>
            <p:ph type="body" idx="2"/>
          </p:nvPr>
        </p:nvSpPr>
        <p:spPr>
          <a:xfrm>
            <a:off x="54894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6" name="Google Shape;2356;g1f5d965ad35_0_2361"/>
          <p:cNvSpPr txBox="1">
            <a:spLocks noGrp="1"/>
          </p:cNvSpPr>
          <p:nvPr>
            <p:ph type="body" idx="3"/>
          </p:nvPr>
        </p:nvSpPr>
        <p:spPr>
          <a:xfrm>
            <a:off x="339046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7" name="Google Shape;2357;g1f5d965ad35_0_2361"/>
          <p:cNvSpPr txBox="1">
            <a:spLocks noGrp="1"/>
          </p:cNvSpPr>
          <p:nvPr>
            <p:ph type="body" idx="4"/>
          </p:nvPr>
        </p:nvSpPr>
        <p:spPr>
          <a:xfrm>
            <a:off x="6231984" y="3678716"/>
            <a:ext cx="2363100" cy="72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58" name="Google Shape;2358;g1f5d965ad35_0_2361"/>
          <p:cNvSpPr>
            <a:spLocks noGrp="1"/>
          </p:cNvSpPr>
          <p:nvPr>
            <p:ph type="pic" idx="5"/>
          </p:nvPr>
        </p:nvSpPr>
        <p:spPr>
          <a:xfrm>
            <a:off x="1460973" y="2631002"/>
            <a:ext cx="539100" cy="538800"/>
          </a:xfrm>
          <a:prstGeom prst="rect">
            <a:avLst/>
          </a:prstGeom>
          <a:noFill/>
          <a:ln>
            <a:noFill/>
          </a:ln>
        </p:spPr>
      </p:sp>
      <p:sp>
        <p:nvSpPr>
          <p:cNvPr id="2359" name="Google Shape;2359;g1f5d965ad35_0_2361"/>
          <p:cNvSpPr>
            <a:spLocks noGrp="1"/>
          </p:cNvSpPr>
          <p:nvPr>
            <p:ph type="pic" idx="6"/>
          </p:nvPr>
        </p:nvSpPr>
        <p:spPr>
          <a:xfrm>
            <a:off x="4302493" y="2631002"/>
            <a:ext cx="539100" cy="538800"/>
          </a:xfrm>
          <a:prstGeom prst="rect">
            <a:avLst/>
          </a:prstGeom>
          <a:noFill/>
          <a:ln>
            <a:noFill/>
          </a:ln>
        </p:spPr>
      </p:sp>
      <p:sp>
        <p:nvSpPr>
          <p:cNvPr id="2360" name="Google Shape;2360;g1f5d965ad35_0_2361"/>
          <p:cNvSpPr>
            <a:spLocks noGrp="1"/>
          </p:cNvSpPr>
          <p:nvPr>
            <p:ph type="pic" idx="7"/>
          </p:nvPr>
        </p:nvSpPr>
        <p:spPr>
          <a:xfrm>
            <a:off x="7144013" y="2631002"/>
            <a:ext cx="539100" cy="538800"/>
          </a:xfrm>
          <a:prstGeom prst="rect">
            <a:avLst/>
          </a:prstGeom>
          <a:noFill/>
          <a:ln>
            <a:noFill/>
          </a:ln>
        </p:spPr>
      </p:sp>
      <p:sp>
        <p:nvSpPr>
          <p:cNvPr id="2361" name="Google Shape;2361;g1f5d965ad35_0_23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62" name="Google Shape;2362;g1f5d965ad35_0_23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2363"/>
        <p:cNvGrpSpPr/>
        <p:nvPr/>
      </p:nvGrpSpPr>
      <p:grpSpPr>
        <a:xfrm>
          <a:off x="0" y="0"/>
          <a:ext cx="0" cy="0"/>
          <a:chOff x="0" y="0"/>
          <a:chExt cx="0" cy="0"/>
        </a:xfrm>
      </p:grpSpPr>
      <p:grpSp>
        <p:nvGrpSpPr>
          <p:cNvPr id="2364" name="Google Shape;2364;g1f5d965ad35_0_2378"/>
          <p:cNvGrpSpPr/>
          <p:nvPr/>
        </p:nvGrpSpPr>
        <p:grpSpPr>
          <a:xfrm>
            <a:off x="3138739" y="1728182"/>
            <a:ext cx="2866558" cy="2848948"/>
            <a:chOff x="-15798" y="0"/>
            <a:chExt cx="2571596" cy="2555798"/>
          </a:xfrm>
        </p:grpSpPr>
        <p:sp>
          <p:nvSpPr>
            <p:cNvPr id="2365" name="Google Shape;2365;g1f5d965ad35_0_237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6" name="Google Shape;2366;g1f5d965ad35_0_237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7" name="Google Shape;2367;g1f5d965ad35_0_237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68" name="Google Shape;2368;g1f5d965ad35_0_237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69" name="Google Shape;2369;g1f5d965ad35_0_237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70" name="Google Shape;2370;g1f5d965ad35_0_237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1" name="Google Shape;2371;g1f5d965ad35_0_237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2" name="Google Shape;2372;g1f5d965ad35_0_237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3" name="Google Shape;2373;g1f5d965ad35_0_237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4" name="Google Shape;2374;g1f5d965ad35_0_237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5" name="Google Shape;2375;g1f5d965ad35_0_237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6" name="Google Shape;2376;g1f5d965ad35_0_237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7" name="Google Shape;2377;g1f5d965ad35_0_237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8" name="Google Shape;2378;g1f5d965ad35_0_237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79" name="Google Shape;2379;g1f5d965ad35_0_237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0" name="Google Shape;2380;g1f5d965ad35_0_237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1" name="Google Shape;2381;g1f5d965ad35_0_237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82" name="Google Shape;2382;g1f5d965ad35_0_237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2383"/>
        <p:cNvGrpSpPr/>
        <p:nvPr/>
      </p:nvGrpSpPr>
      <p:grpSpPr>
        <a:xfrm>
          <a:off x="0" y="0"/>
          <a:ext cx="0" cy="0"/>
          <a:chOff x="0" y="0"/>
          <a:chExt cx="0" cy="0"/>
        </a:xfrm>
      </p:grpSpPr>
      <p:grpSp>
        <p:nvGrpSpPr>
          <p:cNvPr id="2384" name="Google Shape;2384;g1f5d965ad35_0_2398"/>
          <p:cNvGrpSpPr/>
          <p:nvPr/>
        </p:nvGrpSpPr>
        <p:grpSpPr>
          <a:xfrm>
            <a:off x="3138739" y="1728182"/>
            <a:ext cx="2866558" cy="2848948"/>
            <a:chOff x="-15798" y="0"/>
            <a:chExt cx="2571596" cy="2555798"/>
          </a:xfrm>
        </p:grpSpPr>
        <p:sp>
          <p:nvSpPr>
            <p:cNvPr id="2385" name="Google Shape;2385;g1f5d965ad35_0_2398"/>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6" name="Google Shape;2386;g1f5d965ad35_0_2398"/>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7" name="Google Shape;2387;g1f5d965ad35_0_2398"/>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2388" name="Google Shape;2388;g1f5d965ad35_0_2398"/>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2389" name="Google Shape;2389;g1f5d965ad35_0_2398"/>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2390" name="Google Shape;2390;g1f5d965ad35_0_2398"/>
          <p:cNvSpPr txBox="1">
            <a:spLocks noGrp="1"/>
          </p:cNvSpPr>
          <p:nvPr>
            <p:ph type="body" idx="1"/>
          </p:nvPr>
        </p:nvSpPr>
        <p:spPr>
          <a:xfrm>
            <a:off x="1549682" y="736524"/>
            <a:ext cx="6044700" cy="407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1" name="Google Shape;2391;g1f5d965ad35_0_2398"/>
          <p:cNvSpPr txBox="1">
            <a:spLocks noGrp="1"/>
          </p:cNvSpPr>
          <p:nvPr>
            <p:ph type="body" idx="2"/>
          </p:nvPr>
        </p:nvSpPr>
        <p:spPr>
          <a:xfrm>
            <a:off x="1040895"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2" name="Google Shape;2392;g1f5d965ad35_0_2398"/>
          <p:cNvSpPr txBox="1">
            <a:spLocks noGrp="1"/>
          </p:cNvSpPr>
          <p:nvPr>
            <p:ph type="body" idx="3"/>
          </p:nvPr>
        </p:nvSpPr>
        <p:spPr>
          <a:xfrm>
            <a:off x="1040895"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3" name="Google Shape;2393;g1f5d965ad35_0_2398"/>
          <p:cNvSpPr txBox="1">
            <a:spLocks noGrp="1"/>
          </p:cNvSpPr>
          <p:nvPr>
            <p:ph type="body" idx="4"/>
          </p:nvPr>
        </p:nvSpPr>
        <p:spPr>
          <a:xfrm>
            <a:off x="1040895"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4" name="Google Shape;2394;g1f5d965ad35_0_2398"/>
          <p:cNvSpPr txBox="1">
            <a:spLocks noGrp="1"/>
          </p:cNvSpPr>
          <p:nvPr>
            <p:ph type="body" idx="5"/>
          </p:nvPr>
        </p:nvSpPr>
        <p:spPr>
          <a:xfrm>
            <a:off x="1040895"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5" name="Google Shape;2395;g1f5d965ad35_0_2398"/>
          <p:cNvSpPr txBox="1">
            <a:spLocks noGrp="1"/>
          </p:cNvSpPr>
          <p:nvPr>
            <p:ph type="body" idx="6"/>
          </p:nvPr>
        </p:nvSpPr>
        <p:spPr>
          <a:xfrm>
            <a:off x="6490891" y="2090178"/>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6" name="Google Shape;2396;g1f5d965ad35_0_2398"/>
          <p:cNvSpPr txBox="1">
            <a:spLocks noGrp="1"/>
          </p:cNvSpPr>
          <p:nvPr>
            <p:ph type="body" idx="7"/>
          </p:nvPr>
        </p:nvSpPr>
        <p:spPr>
          <a:xfrm>
            <a:off x="6490891" y="2443391"/>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7" name="Google Shape;2397;g1f5d965ad35_0_2398"/>
          <p:cNvSpPr txBox="1">
            <a:spLocks noGrp="1"/>
          </p:cNvSpPr>
          <p:nvPr>
            <p:ph type="body" idx="8"/>
          </p:nvPr>
        </p:nvSpPr>
        <p:spPr>
          <a:xfrm>
            <a:off x="6490891" y="3600367"/>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8" name="Google Shape;2398;g1f5d965ad35_0_2398"/>
          <p:cNvSpPr txBox="1">
            <a:spLocks noGrp="1"/>
          </p:cNvSpPr>
          <p:nvPr>
            <p:ph type="body" idx="9"/>
          </p:nvPr>
        </p:nvSpPr>
        <p:spPr>
          <a:xfrm>
            <a:off x="6490891" y="3953580"/>
            <a:ext cx="1612200" cy="2442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99" name="Google Shape;2399;g1f5d965ad35_0_2398"/>
          <p:cNvSpPr txBox="1">
            <a:spLocks noGrp="1"/>
          </p:cNvSpPr>
          <p:nvPr>
            <p:ph type="body" idx="13"/>
          </p:nvPr>
        </p:nvSpPr>
        <p:spPr>
          <a:xfrm>
            <a:off x="3656236"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0" name="Google Shape;2400;g1f5d965ad35_0_2398"/>
          <p:cNvSpPr txBox="1">
            <a:spLocks noGrp="1"/>
          </p:cNvSpPr>
          <p:nvPr>
            <p:ph type="body" idx="14"/>
          </p:nvPr>
        </p:nvSpPr>
        <p:spPr>
          <a:xfrm>
            <a:off x="4763142" y="2388839"/>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1" name="Google Shape;2401;g1f5d965ad35_0_2398"/>
          <p:cNvSpPr txBox="1">
            <a:spLocks noGrp="1"/>
          </p:cNvSpPr>
          <p:nvPr>
            <p:ph type="body" idx="15"/>
          </p:nvPr>
        </p:nvSpPr>
        <p:spPr>
          <a:xfrm>
            <a:off x="3656236"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02" name="Google Shape;2402;g1f5d965ad35_0_2398"/>
          <p:cNvSpPr txBox="1">
            <a:spLocks noGrp="1"/>
          </p:cNvSpPr>
          <p:nvPr>
            <p:ph type="body" idx="16"/>
          </p:nvPr>
        </p:nvSpPr>
        <p:spPr>
          <a:xfrm>
            <a:off x="4763142" y="3524620"/>
            <a:ext cx="664200" cy="353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2403"/>
        <p:cNvGrpSpPr/>
        <p:nvPr/>
      </p:nvGrpSpPr>
      <p:grpSpPr>
        <a:xfrm>
          <a:off x="0" y="0"/>
          <a:ext cx="0" cy="0"/>
          <a:chOff x="0" y="0"/>
          <a:chExt cx="0" cy="0"/>
        </a:xfrm>
      </p:grpSpPr>
      <p:pic>
        <p:nvPicPr>
          <p:cNvPr id="2404" name="Google Shape;2404;g1f5d965ad35_0_241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05" name="Google Shape;2405;g1f5d965ad35_0_2418"/>
          <p:cNvGrpSpPr/>
          <p:nvPr/>
        </p:nvGrpSpPr>
        <p:grpSpPr>
          <a:xfrm>
            <a:off x="2525236" y="825418"/>
            <a:ext cx="4093610" cy="4069126"/>
            <a:chOff x="2519466" y="821088"/>
            <a:chExt cx="4348428" cy="4322420"/>
          </a:xfrm>
        </p:grpSpPr>
        <p:sp>
          <p:nvSpPr>
            <p:cNvPr id="2406" name="Google Shape;2406;g1f5d965ad35_0_2418"/>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7" name="Google Shape;2407;g1f5d965ad35_0_2418"/>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8" name="Google Shape;2408;g1f5d965ad35_0_2418"/>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09" name="Google Shape;2409;g1f5d965ad35_0_2418"/>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0" name="Google Shape;2410;g1f5d965ad35_0_2418"/>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11" name="Google Shape;2411;g1f5d965ad35_0_2418"/>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12" name="Google Shape;2412;g1f5d965ad35_0_2418"/>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3" name="Google Shape;2413;g1f5d965ad35_0_2418"/>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4" name="Google Shape;2414;g1f5d965ad35_0_2418"/>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5" name="Google Shape;2415;g1f5d965ad35_0_2418"/>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16" name="Google Shape;2416;g1f5d965ad35_0_241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7" name="Google Shape;2417;g1f5d965ad35_0_241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2418"/>
        <p:cNvGrpSpPr/>
        <p:nvPr/>
      </p:nvGrpSpPr>
      <p:grpSpPr>
        <a:xfrm>
          <a:off x="0" y="0"/>
          <a:ext cx="0" cy="0"/>
          <a:chOff x="0" y="0"/>
          <a:chExt cx="0" cy="0"/>
        </a:xfrm>
      </p:grpSpPr>
      <p:pic>
        <p:nvPicPr>
          <p:cNvPr id="2419" name="Google Shape;2419;g1f5d965ad35_0_243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2420" name="Google Shape;2420;g1f5d965ad35_0_2433"/>
          <p:cNvGrpSpPr/>
          <p:nvPr/>
        </p:nvGrpSpPr>
        <p:grpSpPr>
          <a:xfrm>
            <a:off x="2525236" y="825418"/>
            <a:ext cx="4093610" cy="4069126"/>
            <a:chOff x="2519466" y="821088"/>
            <a:chExt cx="4348428" cy="4322420"/>
          </a:xfrm>
        </p:grpSpPr>
        <p:sp>
          <p:nvSpPr>
            <p:cNvPr id="2421" name="Google Shape;2421;g1f5d965ad35_0_2433"/>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2" name="Google Shape;2422;g1f5d965ad35_0_2433"/>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3" name="Google Shape;2423;g1f5d965ad35_0_2433"/>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4" name="Google Shape;2424;g1f5d965ad35_0_2433"/>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5" name="Google Shape;2425;g1f5d965ad35_0_2433"/>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2426" name="Google Shape;2426;g1f5d965ad35_0_2433"/>
            <p:cNvSpPr/>
            <p:nvPr/>
          </p:nvSpPr>
          <p:spPr>
            <a:xfrm>
              <a:off x="4284700" y="2556862"/>
              <a:ext cx="825900" cy="825900"/>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2427" name="Google Shape;2427;g1f5d965ad35_0_2433"/>
          <p:cNvSpPr txBox="1">
            <a:spLocks noGrp="1"/>
          </p:cNvSpPr>
          <p:nvPr>
            <p:ph type="body" idx="1"/>
          </p:nvPr>
        </p:nvSpPr>
        <p:spPr>
          <a:xfrm>
            <a:off x="3875292" y="1277417"/>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8" name="Google Shape;2428;g1f5d965ad35_0_2433"/>
          <p:cNvSpPr txBox="1">
            <a:spLocks noGrp="1"/>
          </p:cNvSpPr>
          <p:nvPr>
            <p:ph type="body" idx="2"/>
          </p:nvPr>
        </p:nvSpPr>
        <p:spPr>
          <a:xfrm>
            <a:off x="2696436" y="265899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29" name="Google Shape;2429;g1f5d965ad35_0_2433"/>
          <p:cNvSpPr txBox="1">
            <a:spLocks noGrp="1"/>
          </p:cNvSpPr>
          <p:nvPr>
            <p:ph type="body" idx="3"/>
          </p:nvPr>
        </p:nvSpPr>
        <p:spPr>
          <a:xfrm>
            <a:off x="5061839" y="2645914"/>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0" name="Google Shape;2430;g1f5d965ad35_0_2433"/>
          <p:cNvSpPr txBox="1">
            <a:spLocks noGrp="1"/>
          </p:cNvSpPr>
          <p:nvPr>
            <p:ph type="body" idx="4"/>
          </p:nvPr>
        </p:nvSpPr>
        <p:spPr>
          <a:xfrm>
            <a:off x="3890758" y="3936168"/>
            <a:ext cx="1377900" cy="358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431" name="Google Shape;2431;g1f5d965ad35_0_243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2" name="Google Shape;2432;g1f5d965ad35_0_243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2433"/>
        <p:cNvGrpSpPr/>
        <p:nvPr/>
      </p:nvGrpSpPr>
      <p:grpSpPr>
        <a:xfrm>
          <a:off x="0" y="0"/>
          <a:ext cx="0" cy="0"/>
          <a:chOff x="0" y="0"/>
          <a:chExt cx="0" cy="0"/>
        </a:xfrm>
      </p:grpSpPr>
      <p:pic>
        <p:nvPicPr>
          <p:cNvPr id="2434" name="Google Shape;2434;g1f5d965ad35_0_24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35" name="Google Shape;2435;g1f5d965ad35_0_24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6" name="Google Shape;2436;g1f5d965ad35_0_24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37" name="Google Shape;2437;g1f5d965ad35_0_2448"/>
          <p:cNvGrpSpPr/>
          <p:nvPr/>
        </p:nvGrpSpPr>
        <p:grpSpPr>
          <a:xfrm>
            <a:off x="881569" y="2193816"/>
            <a:ext cx="397940" cy="646603"/>
            <a:chOff x="1400848" y="1624076"/>
            <a:chExt cx="560401" cy="910580"/>
          </a:xfrm>
        </p:grpSpPr>
        <p:grpSp>
          <p:nvGrpSpPr>
            <p:cNvPr id="2438" name="Google Shape;2438;g1f5d965ad35_0_2448"/>
            <p:cNvGrpSpPr/>
            <p:nvPr/>
          </p:nvGrpSpPr>
          <p:grpSpPr>
            <a:xfrm>
              <a:off x="1400848" y="1624076"/>
              <a:ext cx="560401" cy="825182"/>
              <a:chOff x="1342860" y="1647676"/>
              <a:chExt cx="560401" cy="825182"/>
            </a:xfrm>
          </p:grpSpPr>
          <p:sp>
            <p:nvSpPr>
              <p:cNvPr id="2439" name="Google Shape;2439;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40" name="Google Shape;2440;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41" name="Google Shape;2441;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2" name="Google Shape;2442;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43" name="Google Shape;2443;g1f5d965ad35_0_2448"/>
          <p:cNvGrpSpPr/>
          <p:nvPr/>
        </p:nvGrpSpPr>
        <p:grpSpPr>
          <a:xfrm>
            <a:off x="2622593" y="2193816"/>
            <a:ext cx="397940" cy="646603"/>
            <a:chOff x="1400848" y="1624076"/>
            <a:chExt cx="560401" cy="910580"/>
          </a:xfrm>
        </p:grpSpPr>
        <p:grpSp>
          <p:nvGrpSpPr>
            <p:cNvPr id="2444" name="Google Shape;2444;g1f5d965ad35_0_2448"/>
            <p:cNvGrpSpPr/>
            <p:nvPr/>
          </p:nvGrpSpPr>
          <p:grpSpPr>
            <a:xfrm>
              <a:off x="1400848" y="1624076"/>
              <a:ext cx="560401" cy="825182"/>
              <a:chOff x="1342860" y="1647676"/>
              <a:chExt cx="560401" cy="825182"/>
            </a:xfrm>
          </p:grpSpPr>
          <p:sp>
            <p:nvSpPr>
              <p:cNvPr id="2445" name="Google Shape;2445;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46" name="Google Shape;2446;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47" name="Google Shape;2447;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48" name="Google Shape;2448;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49" name="Google Shape;2449;g1f5d965ad35_0_2448"/>
          <p:cNvGrpSpPr/>
          <p:nvPr/>
        </p:nvGrpSpPr>
        <p:grpSpPr>
          <a:xfrm>
            <a:off x="4363617" y="2193816"/>
            <a:ext cx="397940" cy="646603"/>
            <a:chOff x="1400848" y="1624076"/>
            <a:chExt cx="560401" cy="910580"/>
          </a:xfrm>
        </p:grpSpPr>
        <p:grpSp>
          <p:nvGrpSpPr>
            <p:cNvPr id="2450" name="Google Shape;2450;g1f5d965ad35_0_2448"/>
            <p:cNvGrpSpPr/>
            <p:nvPr/>
          </p:nvGrpSpPr>
          <p:grpSpPr>
            <a:xfrm>
              <a:off x="1400848" y="1624076"/>
              <a:ext cx="560401" cy="825182"/>
              <a:chOff x="1342860" y="1647676"/>
              <a:chExt cx="560401" cy="825182"/>
            </a:xfrm>
          </p:grpSpPr>
          <p:sp>
            <p:nvSpPr>
              <p:cNvPr id="2451" name="Google Shape;2451;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52" name="Google Shape;2452;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53" name="Google Shape;2453;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54" name="Google Shape;2454;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55" name="Google Shape;2455;g1f5d965ad35_0_2448"/>
          <p:cNvGrpSpPr/>
          <p:nvPr/>
        </p:nvGrpSpPr>
        <p:grpSpPr>
          <a:xfrm>
            <a:off x="6104641" y="2193816"/>
            <a:ext cx="397940" cy="646603"/>
            <a:chOff x="1400848" y="1624076"/>
            <a:chExt cx="560401" cy="910580"/>
          </a:xfrm>
        </p:grpSpPr>
        <p:grpSp>
          <p:nvGrpSpPr>
            <p:cNvPr id="2456" name="Google Shape;2456;g1f5d965ad35_0_2448"/>
            <p:cNvGrpSpPr/>
            <p:nvPr/>
          </p:nvGrpSpPr>
          <p:grpSpPr>
            <a:xfrm>
              <a:off x="1400848" y="1624076"/>
              <a:ext cx="560401" cy="825182"/>
              <a:chOff x="1342860" y="1647676"/>
              <a:chExt cx="560401" cy="825182"/>
            </a:xfrm>
          </p:grpSpPr>
          <p:sp>
            <p:nvSpPr>
              <p:cNvPr id="2457" name="Google Shape;2457;g1f5d965ad35_0_244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58" name="Google Shape;2458;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59" name="Google Shape;2459;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0" name="Google Shape;2460;g1f5d965ad35_0_2448"/>
            <p:cNvSpPr/>
            <p:nvPr/>
          </p:nvSpPr>
          <p:spPr>
            <a:xfrm rot="2700000">
              <a:off x="1559921" y="1891829"/>
              <a:ext cx="242255" cy="242255"/>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61" name="Google Shape;2461;g1f5d965ad35_0_2448"/>
          <p:cNvGrpSpPr/>
          <p:nvPr/>
        </p:nvGrpSpPr>
        <p:grpSpPr>
          <a:xfrm>
            <a:off x="7845666" y="2193816"/>
            <a:ext cx="397940" cy="646603"/>
            <a:chOff x="1400848" y="1624076"/>
            <a:chExt cx="560401" cy="910580"/>
          </a:xfrm>
        </p:grpSpPr>
        <p:grpSp>
          <p:nvGrpSpPr>
            <p:cNvPr id="2462" name="Google Shape;2462;g1f5d965ad35_0_2448"/>
            <p:cNvGrpSpPr/>
            <p:nvPr/>
          </p:nvGrpSpPr>
          <p:grpSpPr>
            <a:xfrm>
              <a:off x="1400848" y="1624076"/>
              <a:ext cx="560401" cy="825182"/>
              <a:chOff x="1342860" y="1647676"/>
              <a:chExt cx="560401" cy="825182"/>
            </a:xfrm>
          </p:grpSpPr>
          <p:sp>
            <p:nvSpPr>
              <p:cNvPr id="2463" name="Google Shape;2463;g1f5d965ad35_0_2448"/>
              <p:cNvSpPr/>
              <p:nvPr/>
            </p:nvSpPr>
            <p:spPr>
              <a:xfrm rot="2700000">
                <a:off x="1424929" y="1729745"/>
                <a:ext cx="396263" cy="39626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4" name="Google Shape;2464;g1f5d965ad35_0_244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65" name="Google Shape;2465;g1f5d965ad35_0_244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66" name="Google Shape;2466;g1f5d965ad35_0_244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67" name="Google Shape;2467;g1f5d965ad35_0_2448"/>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8" name="Google Shape;2468;g1f5d965ad35_0_2448"/>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9" name="Google Shape;2469;g1f5d965ad35_0_2448"/>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0" name="Google Shape;2470;g1f5d965ad35_0_2448"/>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1" name="Google Shape;2471;g1f5d965ad35_0_2448"/>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2472"/>
        <p:cNvGrpSpPr/>
        <p:nvPr/>
      </p:nvGrpSpPr>
      <p:grpSpPr>
        <a:xfrm>
          <a:off x="0" y="0"/>
          <a:ext cx="0" cy="0"/>
          <a:chOff x="0" y="0"/>
          <a:chExt cx="0" cy="0"/>
        </a:xfrm>
      </p:grpSpPr>
      <p:pic>
        <p:nvPicPr>
          <p:cNvPr id="2473" name="Google Shape;2473;g1f5d965ad35_0_248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474" name="Google Shape;2474;g1f5d965ad35_0_248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5" name="Google Shape;2475;g1f5d965ad35_0_248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476" name="Google Shape;2476;g1f5d965ad35_0_2487"/>
          <p:cNvGrpSpPr/>
          <p:nvPr/>
        </p:nvGrpSpPr>
        <p:grpSpPr>
          <a:xfrm>
            <a:off x="881569" y="2193816"/>
            <a:ext cx="7362037" cy="646603"/>
            <a:chOff x="881569" y="2219454"/>
            <a:chExt cx="7362037" cy="646603"/>
          </a:xfrm>
        </p:grpSpPr>
        <p:grpSp>
          <p:nvGrpSpPr>
            <p:cNvPr id="2477" name="Google Shape;2477;g1f5d965ad35_0_2487"/>
            <p:cNvGrpSpPr/>
            <p:nvPr/>
          </p:nvGrpSpPr>
          <p:grpSpPr>
            <a:xfrm>
              <a:off x="881569" y="2219454"/>
              <a:ext cx="397940" cy="646603"/>
              <a:chOff x="1400848" y="1624076"/>
              <a:chExt cx="560401" cy="910580"/>
            </a:xfrm>
          </p:grpSpPr>
          <p:grpSp>
            <p:nvGrpSpPr>
              <p:cNvPr id="2478" name="Google Shape;2478;g1f5d965ad35_0_2487"/>
              <p:cNvGrpSpPr/>
              <p:nvPr/>
            </p:nvGrpSpPr>
            <p:grpSpPr>
              <a:xfrm>
                <a:off x="1400848" y="1624076"/>
                <a:ext cx="560401" cy="825182"/>
                <a:chOff x="1342860" y="1647676"/>
                <a:chExt cx="560401" cy="825182"/>
              </a:xfrm>
            </p:grpSpPr>
            <p:sp>
              <p:nvSpPr>
                <p:cNvPr id="2479" name="Google Shape;2479;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80" name="Google Shape;2480;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81" name="Google Shape;2481;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2" name="Google Shape;2482;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83" name="Google Shape;2483;g1f5d965ad35_0_2487"/>
            <p:cNvGrpSpPr/>
            <p:nvPr/>
          </p:nvGrpSpPr>
          <p:grpSpPr>
            <a:xfrm>
              <a:off x="2622593" y="2219454"/>
              <a:ext cx="397940" cy="646603"/>
              <a:chOff x="1400848" y="1624076"/>
              <a:chExt cx="560401" cy="910580"/>
            </a:xfrm>
          </p:grpSpPr>
          <p:grpSp>
            <p:nvGrpSpPr>
              <p:cNvPr id="2484" name="Google Shape;2484;g1f5d965ad35_0_2487"/>
              <p:cNvGrpSpPr/>
              <p:nvPr/>
            </p:nvGrpSpPr>
            <p:grpSpPr>
              <a:xfrm>
                <a:off x="1400848" y="1624076"/>
                <a:ext cx="560401" cy="825182"/>
                <a:chOff x="1342860" y="1647676"/>
                <a:chExt cx="560401" cy="825182"/>
              </a:xfrm>
            </p:grpSpPr>
            <p:sp>
              <p:nvSpPr>
                <p:cNvPr id="2485" name="Google Shape;2485;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86" name="Google Shape;2486;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87" name="Google Shape;2487;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88" name="Google Shape;2488;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89" name="Google Shape;2489;g1f5d965ad35_0_2487"/>
            <p:cNvGrpSpPr/>
            <p:nvPr/>
          </p:nvGrpSpPr>
          <p:grpSpPr>
            <a:xfrm>
              <a:off x="4363617" y="2219454"/>
              <a:ext cx="397940" cy="646603"/>
              <a:chOff x="1400848" y="1624076"/>
              <a:chExt cx="560401" cy="910580"/>
            </a:xfrm>
          </p:grpSpPr>
          <p:grpSp>
            <p:nvGrpSpPr>
              <p:cNvPr id="2490" name="Google Shape;2490;g1f5d965ad35_0_2487"/>
              <p:cNvGrpSpPr/>
              <p:nvPr/>
            </p:nvGrpSpPr>
            <p:grpSpPr>
              <a:xfrm>
                <a:off x="1400848" y="1624076"/>
                <a:ext cx="560401" cy="825182"/>
                <a:chOff x="1342860" y="1647676"/>
                <a:chExt cx="560401" cy="825182"/>
              </a:xfrm>
            </p:grpSpPr>
            <p:sp>
              <p:nvSpPr>
                <p:cNvPr id="2491" name="Google Shape;2491;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92" name="Google Shape;2492;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93" name="Google Shape;2493;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494" name="Google Shape;2494;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495" name="Google Shape;2495;g1f5d965ad35_0_2487"/>
            <p:cNvGrpSpPr/>
            <p:nvPr/>
          </p:nvGrpSpPr>
          <p:grpSpPr>
            <a:xfrm>
              <a:off x="6104641" y="2219454"/>
              <a:ext cx="397940" cy="646603"/>
              <a:chOff x="1400848" y="1624076"/>
              <a:chExt cx="560401" cy="910580"/>
            </a:xfrm>
          </p:grpSpPr>
          <p:grpSp>
            <p:nvGrpSpPr>
              <p:cNvPr id="2496" name="Google Shape;2496;g1f5d965ad35_0_2487"/>
              <p:cNvGrpSpPr/>
              <p:nvPr/>
            </p:nvGrpSpPr>
            <p:grpSpPr>
              <a:xfrm>
                <a:off x="1400848" y="1624076"/>
                <a:ext cx="560401" cy="825182"/>
                <a:chOff x="1342860" y="1647676"/>
                <a:chExt cx="560401" cy="825182"/>
              </a:xfrm>
            </p:grpSpPr>
            <p:sp>
              <p:nvSpPr>
                <p:cNvPr id="2497" name="Google Shape;2497;g1f5d965ad35_0_2487"/>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98" name="Google Shape;2498;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499" name="Google Shape;2499;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0" name="Google Shape;2500;g1f5d965ad35_0_2487"/>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501" name="Google Shape;2501;g1f5d965ad35_0_2487"/>
            <p:cNvGrpSpPr/>
            <p:nvPr/>
          </p:nvGrpSpPr>
          <p:grpSpPr>
            <a:xfrm>
              <a:off x="7845666" y="2219454"/>
              <a:ext cx="397940" cy="646603"/>
              <a:chOff x="1400848" y="1624076"/>
              <a:chExt cx="560401" cy="910580"/>
            </a:xfrm>
          </p:grpSpPr>
          <p:grpSp>
            <p:nvGrpSpPr>
              <p:cNvPr id="2502" name="Google Shape;2502;g1f5d965ad35_0_2487"/>
              <p:cNvGrpSpPr/>
              <p:nvPr/>
            </p:nvGrpSpPr>
            <p:grpSpPr>
              <a:xfrm>
                <a:off x="1400848" y="1624076"/>
                <a:ext cx="560401" cy="825182"/>
                <a:chOff x="1342860" y="1647676"/>
                <a:chExt cx="560401" cy="825182"/>
              </a:xfrm>
            </p:grpSpPr>
            <p:sp>
              <p:nvSpPr>
                <p:cNvPr id="2503" name="Google Shape;2503;g1f5d965ad35_0_2487"/>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504" name="Google Shape;2504;g1f5d965ad35_0_2487"/>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505" name="Google Shape;2505;g1f5d965ad35_0_2487"/>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506" name="Google Shape;2506;g1f5d965ad35_0_2487"/>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507" name="Google Shape;2507;g1f5d965ad35_0_2487"/>
          <p:cNvSpPr txBox="1">
            <a:spLocks noGrp="1"/>
          </p:cNvSpPr>
          <p:nvPr>
            <p:ph type="body" idx="1"/>
          </p:nvPr>
        </p:nvSpPr>
        <p:spPr>
          <a:xfrm>
            <a:off x="223088"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8" name="Google Shape;2508;g1f5d965ad35_0_2487"/>
          <p:cNvSpPr txBox="1">
            <a:spLocks noGrp="1"/>
          </p:cNvSpPr>
          <p:nvPr>
            <p:ph type="body" idx="2"/>
          </p:nvPr>
        </p:nvSpPr>
        <p:spPr>
          <a:xfrm>
            <a:off x="1964112"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09" name="Google Shape;2509;g1f5d965ad35_0_2487"/>
          <p:cNvSpPr txBox="1">
            <a:spLocks noGrp="1"/>
          </p:cNvSpPr>
          <p:nvPr>
            <p:ph type="body" idx="3"/>
          </p:nvPr>
        </p:nvSpPr>
        <p:spPr>
          <a:xfrm>
            <a:off x="3705136"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0" name="Google Shape;2510;g1f5d965ad35_0_2487"/>
          <p:cNvSpPr txBox="1">
            <a:spLocks noGrp="1"/>
          </p:cNvSpPr>
          <p:nvPr>
            <p:ph type="body" idx="4"/>
          </p:nvPr>
        </p:nvSpPr>
        <p:spPr>
          <a:xfrm>
            <a:off x="5446160"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1" name="Google Shape;2511;g1f5d965ad35_0_2487"/>
          <p:cNvSpPr txBox="1">
            <a:spLocks noGrp="1"/>
          </p:cNvSpPr>
          <p:nvPr>
            <p:ph type="body" idx="5"/>
          </p:nvPr>
        </p:nvSpPr>
        <p:spPr>
          <a:xfrm>
            <a:off x="7187185" y="2976272"/>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2512"/>
        <p:cNvGrpSpPr/>
        <p:nvPr/>
      </p:nvGrpSpPr>
      <p:grpSpPr>
        <a:xfrm>
          <a:off x="0" y="0"/>
          <a:ext cx="0" cy="0"/>
          <a:chOff x="0" y="0"/>
          <a:chExt cx="0" cy="0"/>
        </a:xfrm>
      </p:grpSpPr>
      <p:pic>
        <p:nvPicPr>
          <p:cNvPr id="2513" name="Google Shape;2513;g1f5d965ad35_0_25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14" name="Google Shape;2514;g1f5d965ad35_0_25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15" name="Google Shape;2515;g1f5d965ad35_0_25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16" name="Google Shape;2516;g1f5d965ad35_0_2527"/>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517" name="Google Shape;2517;g1f5d965ad35_0_2527"/>
          <p:cNvSpPr/>
          <p:nvPr/>
        </p:nvSpPr>
        <p:spPr>
          <a:xfrm>
            <a:off x="89548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518" name="Google Shape;2518;g1f5d965ad35_0_2527"/>
          <p:cNvSpPr/>
          <p:nvPr/>
        </p:nvSpPr>
        <p:spPr>
          <a:xfrm>
            <a:off x="283282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519" name="Google Shape;2519;g1f5d965ad35_0_2527"/>
          <p:cNvSpPr/>
          <p:nvPr/>
        </p:nvSpPr>
        <p:spPr>
          <a:xfrm>
            <a:off x="477016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520" name="Google Shape;2520;g1f5d965ad35_0_2527"/>
          <p:cNvSpPr/>
          <p:nvPr/>
        </p:nvSpPr>
        <p:spPr>
          <a:xfrm>
            <a:off x="6707505" y="2047481"/>
            <a:ext cx="600600" cy="60060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521" name="Google Shape;2521;g1f5d965ad35_0_2527"/>
          <p:cNvSpPr/>
          <p:nvPr/>
        </p:nvSpPr>
        <p:spPr>
          <a:xfrm>
            <a:off x="186415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2522" name="Google Shape;2522;g1f5d965ad35_0_2527"/>
          <p:cNvSpPr/>
          <p:nvPr/>
        </p:nvSpPr>
        <p:spPr>
          <a:xfrm>
            <a:off x="380149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523" name="Google Shape;2523;g1f5d965ad35_0_2527"/>
          <p:cNvSpPr/>
          <p:nvPr/>
        </p:nvSpPr>
        <p:spPr>
          <a:xfrm>
            <a:off x="573883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524" name="Google Shape;2524;g1f5d965ad35_0_2527"/>
          <p:cNvSpPr/>
          <p:nvPr/>
        </p:nvSpPr>
        <p:spPr>
          <a:xfrm>
            <a:off x="7676175" y="2878423"/>
            <a:ext cx="600600" cy="60060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525" name="Google Shape;2525;g1f5d965ad35_0_2527"/>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6" name="Google Shape;2526;g1f5d965ad35_0_2527"/>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7" name="Google Shape;2527;g1f5d965ad35_0_2527"/>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8" name="Google Shape;2528;g1f5d965ad35_0_2527"/>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29" name="Google Shape;2529;g1f5d965ad35_0_2527"/>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0" name="Google Shape;2530;g1f5d965ad35_0_2527"/>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1" name="Google Shape;2531;g1f5d965ad35_0_2527"/>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2" name="Google Shape;2532;g1f5d965ad35_0_2527"/>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2533"/>
        <p:cNvGrpSpPr/>
        <p:nvPr/>
      </p:nvGrpSpPr>
      <p:grpSpPr>
        <a:xfrm>
          <a:off x="0" y="0"/>
          <a:ext cx="0" cy="0"/>
          <a:chOff x="0" y="0"/>
          <a:chExt cx="0" cy="0"/>
        </a:xfrm>
      </p:grpSpPr>
      <p:pic>
        <p:nvPicPr>
          <p:cNvPr id="2534" name="Google Shape;2534;g1f5d965ad35_0_254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35" name="Google Shape;2535;g1f5d965ad35_0_254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36" name="Google Shape;2536;g1f5d965ad35_0_254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37" name="Google Shape;2537;g1f5d965ad35_0_2548"/>
          <p:cNvSpPr/>
          <p:nvPr/>
        </p:nvSpPr>
        <p:spPr>
          <a:xfrm>
            <a:off x="424317" y="2347851"/>
            <a:ext cx="8295300" cy="827400"/>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538" name="Google Shape;2538;g1f5d965ad35_0_2548"/>
          <p:cNvSpPr/>
          <p:nvPr/>
        </p:nvSpPr>
        <p:spPr>
          <a:xfrm>
            <a:off x="89548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539" name="Google Shape;2539;g1f5d965ad35_0_2548"/>
          <p:cNvSpPr/>
          <p:nvPr/>
        </p:nvSpPr>
        <p:spPr>
          <a:xfrm>
            <a:off x="283282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540" name="Google Shape;2540;g1f5d965ad35_0_2548"/>
          <p:cNvSpPr/>
          <p:nvPr/>
        </p:nvSpPr>
        <p:spPr>
          <a:xfrm>
            <a:off x="477016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541" name="Google Shape;2541;g1f5d965ad35_0_2548"/>
          <p:cNvSpPr/>
          <p:nvPr/>
        </p:nvSpPr>
        <p:spPr>
          <a:xfrm>
            <a:off x="6707505" y="2047481"/>
            <a:ext cx="600600" cy="600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542" name="Google Shape;2542;g1f5d965ad35_0_2548"/>
          <p:cNvSpPr/>
          <p:nvPr/>
        </p:nvSpPr>
        <p:spPr>
          <a:xfrm>
            <a:off x="186415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2543" name="Google Shape;2543;g1f5d965ad35_0_2548"/>
          <p:cNvSpPr/>
          <p:nvPr/>
        </p:nvSpPr>
        <p:spPr>
          <a:xfrm>
            <a:off x="380149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544" name="Google Shape;2544;g1f5d965ad35_0_2548"/>
          <p:cNvSpPr/>
          <p:nvPr/>
        </p:nvSpPr>
        <p:spPr>
          <a:xfrm>
            <a:off x="573883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545" name="Google Shape;2545;g1f5d965ad35_0_2548"/>
          <p:cNvSpPr/>
          <p:nvPr/>
        </p:nvSpPr>
        <p:spPr>
          <a:xfrm>
            <a:off x="7676175" y="2878423"/>
            <a:ext cx="600600" cy="600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546" name="Google Shape;2546;g1f5d965ad35_0_2548"/>
          <p:cNvSpPr txBox="1">
            <a:spLocks noGrp="1"/>
          </p:cNvSpPr>
          <p:nvPr>
            <p:ph type="body" idx="1"/>
          </p:nvPr>
        </p:nvSpPr>
        <p:spPr>
          <a:xfrm>
            <a:off x="33848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7" name="Google Shape;2547;g1f5d965ad35_0_2548"/>
          <p:cNvSpPr txBox="1">
            <a:spLocks noGrp="1"/>
          </p:cNvSpPr>
          <p:nvPr>
            <p:ph type="body" idx="2"/>
          </p:nvPr>
        </p:nvSpPr>
        <p:spPr>
          <a:xfrm>
            <a:off x="227582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8" name="Google Shape;2548;g1f5d965ad35_0_2548"/>
          <p:cNvSpPr txBox="1">
            <a:spLocks noGrp="1"/>
          </p:cNvSpPr>
          <p:nvPr>
            <p:ph type="body" idx="3"/>
          </p:nvPr>
        </p:nvSpPr>
        <p:spPr>
          <a:xfrm>
            <a:off x="421316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9" name="Google Shape;2549;g1f5d965ad35_0_2548"/>
          <p:cNvSpPr txBox="1">
            <a:spLocks noGrp="1"/>
          </p:cNvSpPr>
          <p:nvPr>
            <p:ph type="body" idx="4"/>
          </p:nvPr>
        </p:nvSpPr>
        <p:spPr>
          <a:xfrm>
            <a:off x="6150500" y="1520536"/>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0" name="Google Shape;2550;g1f5d965ad35_0_2548"/>
          <p:cNvSpPr txBox="1">
            <a:spLocks noGrp="1"/>
          </p:cNvSpPr>
          <p:nvPr>
            <p:ph type="body" idx="5"/>
          </p:nvPr>
        </p:nvSpPr>
        <p:spPr>
          <a:xfrm>
            <a:off x="131270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1" name="Google Shape;2551;g1f5d965ad35_0_2548"/>
          <p:cNvSpPr txBox="1">
            <a:spLocks noGrp="1"/>
          </p:cNvSpPr>
          <p:nvPr>
            <p:ph type="body" idx="6"/>
          </p:nvPr>
        </p:nvSpPr>
        <p:spPr>
          <a:xfrm>
            <a:off x="325004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2" name="Google Shape;2552;g1f5d965ad35_0_2548"/>
          <p:cNvSpPr txBox="1">
            <a:spLocks noGrp="1"/>
          </p:cNvSpPr>
          <p:nvPr>
            <p:ph type="body" idx="7"/>
          </p:nvPr>
        </p:nvSpPr>
        <p:spPr>
          <a:xfrm>
            <a:off x="518738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3" name="Google Shape;2553;g1f5d965ad35_0_2548"/>
          <p:cNvSpPr txBox="1">
            <a:spLocks noGrp="1"/>
          </p:cNvSpPr>
          <p:nvPr>
            <p:ph type="body" idx="8"/>
          </p:nvPr>
        </p:nvSpPr>
        <p:spPr>
          <a:xfrm>
            <a:off x="7124721" y="3698145"/>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2554"/>
        <p:cNvGrpSpPr/>
        <p:nvPr/>
      </p:nvGrpSpPr>
      <p:grpSpPr>
        <a:xfrm>
          <a:off x="0" y="0"/>
          <a:ext cx="0" cy="0"/>
          <a:chOff x="0" y="0"/>
          <a:chExt cx="0" cy="0"/>
        </a:xfrm>
      </p:grpSpPr>
      <p:pic>
        <p:nvPicPr>
          <p:cNvPr id="2555" name="Google Shape;2555;g1f5d965ad35_0_256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56" name="Google Shape;2556;g1f5d965ad35_0_256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7" name="Google Shape;2557;g1f5d965ad35_0_256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58" name="Google Shape;2558;g1f5d965ad35_0_2569"/>
          <p:cNvCxnSpPr>
            <a:stCxn id="2559"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59" name="Google Shape;2559;g1f5d965ad35_0_2569"/>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60" name="Google Shape;2560;g1f5d965ad35_0_2569"/>
          <p:cNvSpPr/>
          <p:nvPr/>
        </p:nvSpPr>
        <p:spPr>
          <a:xfrm>
            <a:off x="4387355" y="1481023"/>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61" name="Google Shape;2561;g1f5d965ad35_0_2569"/>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62" name="Google Shape;2562;g1f5d965ad35_0_2569"/>
          <p:cNvSpPr/>
          <p:nvPr/>
        </p:nvSpPr>
        <p:spPr>
          <a:xfrm>
            <a:off x="4387355" y="2694127"/>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63" name="Google Shape;2563;g1f5d965ad35_0_2569"/>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64" name="Google Shape;2564;g1f5d965ad35_0_2569"/>
          <p:cNvSpPr/>
          <p:nvPr/>
        </p:nvSpPr>
        <p:spPr>
          <a:xfrm>
            <a:off x="4387355" y="3907231"/>
            <a:ext cx="369300" cy="369300"/>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65" name="Google Shape;2565;g1f5d965ad35_0_2569"/>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66" name="Google Shape;2566;g1f5d965ad35_0_2569"/>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7" name="Google Shape;2567;g1f5d965ad35_0_2569"/>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8" name="Google Shape;2568;g1f5d965ad35_0_2569"/>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69" name="Google Shape;2569;g1f5d965ad35_0_2569"/>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0" name="Google Shape;2570;g1f5d965ad35_0_2569"/>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1" name="Google Shape;2571;g1f5d965ad35_0_2569"/>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2" name="Google Shape;2572;g1f5d965ad35_0_2569"/>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2573"/>
        <p:cNvGrpSpPr/>
        <p:nvPr/>
      </p:nvGrpSpPr>
      <p:grpSpPr>
        <a:xfrm>
          <a:off x="0" y="0"/>
          <a:ext cx="0" cy="0"/>
          <a:chOff x="0" y="0"/>
          <a:chExt cx="0" cy="0"/>
        </a:xfrm>
      </p:grpSpPr>
      <p:pic>
        <p:nvPicPr>
          <p:cNvPr id="2574" name="Google Shape;2574;g1f5d965ad35_0_258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75" name="Google Shape;2575;g1f5d965ad35_0_258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6" name="Google Shape;2576;g1f5d965ad35_0_258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577" name="Google Shape;2577;g1f5d965ad35_0_2588"/>
          <p:cNvCxnSpPr>
            <a:stCxn id="2578" idx="4"/>
          </p:cNvCxnSpPr>
          <p:nvPr/>
        </p:nvCxnSpPr>
        <p:spPr>
          <a:xfrm flipH="1">
            <a:off x="4571105" y="1243771"/>
            <a:ext cx="900" cy="3899700"/>
          </a:xfrm>
          <a:prstGeom prst="straightConnector1">
            <a:avLst/>
          </a:prstGeom>
          <a:noFill/>
          <a:ln w="19050" cap="flat" cmpd="sng">
            <a:solidFill>
              <a:srgbClr val="D8D8D8"/>
            </a:solidFill>
            <a:prstDash val="dash"/>
            <a:round/>
            <a:headEnd type="none" w="sm" len="sm"/>
            <a:tailEnd type="none" w="sm" len="sm"/>
          </a:ln>
        </p:spPr>
      </p:cxnSp>
      <p:sp>
        <p:nvSpPr>
          <p:cNvPr id="2578" name="Google Shape;2578;g1f5d965ad35_0_2588"/>
          <p:cNvSpPr/>
          <p:nvPr/>
        </p:nvSpPr>
        <p:spPr>
          <a:xfrm>
            <a:off x="4387355" y="874471"/>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2579" name="Google Shape;2579;g1f5d965ad35_0_2588"/>
          <p:cNvSpPr/>
          <p:nvPr/>
        </p:nvSpPr>
        <p:spPr>
          <a:xfrm>
            <a:off x="4387355" y="1481023"/>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2580" name="Google Shape;2580;g1f5d965ad35_0_2588"/>
          <p:cNvSpPr/>
          <p:nvPr/>
        </p:nvSpPr>
        <p:spPr>
          <a:xfrm>
            <a:off x="4387355" y="2087575"/>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2581" name="Google Shape;2581;g1f5d965ad35_0_2588"/>
          <p:cNvSpPr/>
          <p:nvPr/>
        </p:nvSpPr>
        <p:spPr>
          <a:xfrm>
            <a:off x="4387355" y="2694127"/>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2582" name="Google Shape;2582;g1f5d965ad35_0_2588"/>
          <p:cNvSpPr/>
          <p:nvPr/>
        </p:nvSpPr>
        <p:spPr>
          <a:xfrm>
            <a:off x="4387355" y="3300679"/>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2583" name="Google Shape;2583;g1f5d965ad35_0_2588"/>
          <p:cNvSpPr/>
          <p:nvPr/>
        </p:nvSpPr>
        <p:spPr>
          <a:xfrm>
            <a:off x="4387355" y="3907231"/>
            <a:ext cx="369300" cy="369300"/>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2584" name="Google Shape;2584;g1f5d965ad35_0_2588"/>
          <p:cNvSpPr/>
          <p:nvPr/>
        </p:nvSpPr>
        <p:spPr>
          <a:xfrm>
            <a:off x="4387355" y="4513786"/>
            <a:ext cx="369300" cy="369300"/>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2585" name="Google Shape;2585;g1f5d965ad35_0_2588"/>
          <p:cNvSpPr txBox="1">
            <a:spLocks noGrp="1"/>
          </p:cNvSpPr>
          <p:nvPr>
            <p:ph type="body" idx="1"/>
          </p:nvPr>
        </p:nvSpPr>
        <p:spPr>
          <a:xfrm>
            <a:off x="4940352" y="15055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6" name="Google Shape;2586;g1f5d965ad35_0_2588"/>
          <p:cNvSpPr txBox="1">
            <a:spLocks noGrp="1"/>
          </p:cNvSpPr>
          <p:nvPr>
            <p:ph type="body" idx="2"/>
          </p:nvPr>
        </p:nvSpPr>
        <p:spPr>
          <a:xfrm>
            <a:off x="4940352" y="2718701"/>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7" name="Google Shape;2587;g1f5d965ad35_0_2588"/>
          <p:cNvSpPr txBox="1">
            <a:spLocks noGrp="1"/>
          </p:cNvSpPr>
          <p:nvPr>
            <p:ph type="body" idx="3"/>
          </p:nvPr>
        </p:nvSpPr>
        <p:spPr>
          <a:xfrm>
            <a:off x="4940352" y="3931097"/>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8" name="Google Shape;2588;g1f5d965ad35_0_2588"/>
          <p:cNvSpPr txBox="1">
            <a:spLocks noGrp="1"/>
          </p:cNvSpPr>
          <p:nvPr>
            <p:ph type="body" idx="4"/>
          </p:nvPr>
        </p:nvSpPr>
        <p:spPr>
          <a:xfrm>
            <a:off x="608049" y="899045"/>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89" name="Google Shape;2589;g1f5d965ad35_0_2588"/>
          <p:cNvSpPr txBox="1">
            <a:spLocks noGrp="1"/>
          </p:cNvSpPr>
          <p:nvPr>
            <p:ph type="body" idx="5"/>
          </p:nvPr>
        </p:nvSpPr>
        <p:spPr>
          <a:xfrm>
            <a:off x="608049" y="2118232"/>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0" name="Google Shape;2590;g1f5d965ad35_0_2588"/>
          <p:cNvSpPr txBox="1">
            <a:spLocks noGrp="1"/>
          </p:cNvSpPr>
          <p:nvPr>
            <p:ph type="body" idx="6"/>
          </p:nvPr>
        </p:nvSpPr>
        <p:spPr>
          <a:xfrm>
            <a:off x="608049" y="3325253"/>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1" name="Google Shape;2591;g1f5d965ad35_0_2588"/>
          <p:cNvSpPr txBox="1">
            <a:spLocks noGrp="1"/>
          </p:cNvSpPr>
          <p:nvPr>
            <p:ph type="body" idx="7"/>
          </p:nvPr>
        </p:nvSpPr>
        <p:spPr>
          <a:xfrm>
            <a:off x="608049" y="4538360"/>
            <a:ext cx="35973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2592"/>
        <p:cNvGrpSpPr/>
        <p:nvPr/>
      </p:nvGrpSpPr>
      <p:grpSpPr>
        <a:xfrm>
          <a:off x="0" y="0"/>
          <a:ext cx="0" cy="0"/>
          <a:chOff x="0" y="0"/>
          <a:chExt cx="0" cy="0"/>
        </a:xfrm>
      </p:grpSpPr>
      <p:pic>
        <p:nvPicPr>
          <p:cNvPr id="2593" name="Google Shape;2593;g1f5d965ad35_0_260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594" name="Google Shape;2594;g1f5d965ad35_0_260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95" name="Google Shape;2595;g1f5d965ad35_0_260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6" name="Google Shape;2596;g1f5d965ad35_0_2607"/>
          <p:cNvGrpSpPr/>
          <p:nvPr/>
        </p:nvGrpSpPr>
        <p:grpSpPr>
          <a:xfrm>
            <a:off x="914107" y="752041"/>
            <a:ext cx="7280320" cy="4126301"/>
            <a:chOff x="556458" y="752041"/>
            <a:chExt cx="7280320" cy="4126301"/>
          </a:xfrm>
        </p:grpSpPr>
        <p:cxnSp>
          <p:nvCxnSpPr>
            <p:cNvPr id="2597" name="Google Shape;2597;g1f5d965ad35_0_2607"/>
            <p:cNvCxnSpPr>
              <a:stCxn id="2598" idx="6"/>
              <a:endCxn id="2599" idx="0"/>
            </p:cNvCxnSpPr>
            <p:nvPr/>
          </p:nvCxnSpPr>
          <p:spPr>
            <a:xfrm rot="10800000" flipH="1">
              <a:off x="3133419" y="990104"/>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0" name="Google Shape;2600;g1f5d965ad35_0_2607"/>
            <p:cNvCxnSpPr>
              <a:stCxn id="2598" idx="6"/>
              <a:endCxn id="2601" idx="0"/>
            </p:cNvCxnSpPr>
            <p:nvPr/>
          </p:nvCxnSpPr>
          <p:spPr>
            <a:xfrm rot="10800000" flipH="1">
              <a:off x="3133419" y="2206304"/>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2" name="Google Shape;2602;g1f5d965ad35_0_2607"/>
            <p:cNvCxnSpPr>
              <a:stCxn id="2598" idx="6"/>
              <a:endCxn id="2603" idx="0"/>
            </p:cNvCxnSpPr>
            <p:nvPr/>
          </p:nvCxnSpPr>
          <p:spPr>
            <a:xfrm rot="10800000" flipH="1">
              <a:off x="3133419" y="2814404"/>
              <a:ext cx="818400" cy="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4" name="Google Shape;2604;g1f5d965ad35_0_2607"/>
            <p:cNvCxnSpPr>
              <a:stCxn id="2598" idx="6"/>
              <a:endCxn id="2605" idx="0"/>
            </p:cNvCxnSpPr>
            <p:nvPr/>
          </p:nvCxnSpPr>
          <p:spPr>
            <a:xfrm>
              <a:off x="3133419" y="2815304"/>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6" name="Google Shape;2606;g1f5d965ad35_0_2607"/>
            <p:cNvCxnSpPr>
              <a:stCxn id="2598" idx="6"/>
              <a:endCxn id="2607" idx="0"/>
            </p:cNvCxnSpPr>
            <p:nvPr/>
          </p:nvCxnSpPr>
          <p:spPr>
            <a:xfrm>
              <a:off x="3133419" y="2815304"/>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08" name="Google Shape;2608;g1f5d965ad35_0_2607"/>
            <p:cNvCxnSpPr>
              <a:stCxn id="2598" idx="6"/>
              <a:endCxn id="2609" idx="0"/>
            </p:cNvCxnSpPr>
            <p:nvPr/>
          </p:nvCxnSpPr>
          <p:spPr>
            <a:xfrm>
              <a:off x="3133419" y="2815303"/>
              <a:ext cx="818400" cy="6075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10" name="Google Shape;2610;g1f5d965ad35_0_2607"/>
            <p:cNvCxnSpPr>
              <a:stCxn id="2598" idx="6"/>
              <a:endCxn id="2611" idx="0"/>
            </p:cNvCxnSpPr>
            <p:nvPr/>
          </p:nvCxnSpPr>
          <p:spPr>
            <a:xfrm rot="10800000" flipH="1">
              <a:off x="3133419" y="1597904"/>
              <a:ext cx="818400" cy="12174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2612" name="Google Shape;2612;g1f5d965ad35_0_2607"/>
            <p:cNvGrpSpPr/>
            <p:nvPr/>
          </p:nvGrpSpPr>
          <p:grpSpPr>
            <a:xfrm>
              <a:off x="556458" y="1526823"/>
              <a:ext cx="2576961" cy="2576961"/>
              <a:chOff x="941492" y="1686560"/>
              <a:chExt cx="1876200" cy="1876200"/>
            </a:xfrm>
          </p:grpSpPr>
          <p:sp>
            <p:nvSpPr>
              <p:cNvPr id="2598" name="Google Shape;2598;g1f5d965ad35_0_2607"/>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3" name="Google Shape;2613;g1f5d965ad35_0_2607"/>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14" name="Google Shape;2614;g1f5d965ad35_0_2607"/>
            <p:cNvSpPr/>
            <p:nvPr/>
          </p:nvSpPr>
          <p:spPr>
            <a:xfrm>
              <a:off x="4529278" y="75204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5" name="Google Shape;2615;g1f5d965ad35_0_2607"/>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599" name="Google Shape;2599;g1f5d965ad35_0_2607"/>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6" name="Google Shape;2616;g1f5d965ad35_0_2607"/>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7" name="Google Shape;2617;g1f5d965ad35_0_2607"/>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11" name="Google Shape;2611;g1f5d965ad35_0_2607"/>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18" name="Google Shape;2618;g1f5d965ad35_0_2607"/>
            <p:cNvSpPr/>
            <p:nvPr/>
          </p:nvSpPr>
          <p:spPr>
            <a:xfrm>
              <a:off x="4529278" y="1968387"/>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19" name="Google Shape;2619;g1f5d965ad35_0_2607"/>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01" name="Google Shape;2601;g1f5d965ad35_0_2607"/>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0" name="Google Shape;2620;g1f5d965ad35_0_2607"/>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1" name="Google Shape;2621;g1f5d965ad35_0_2607"/>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03" name="Google Shape;2603;g1f5d965ad35_0_2607"/>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2" name="Google Shape;2622;g1f5d965ad35_0_2607"/>
            <p:cNvSpPr/>
            <p:nvPr/>
          </p:nvSpPr>
          <p:spPr>
            <a:xfrm>
              <a:off x="4529278" y="3185221"/>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3" name="Google Shape;2623;g1f5d965ad35_0_2607"/>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09" name="Google Shape;2609;g1f5d965ad35_0_2607"/>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4" name="Google Shape;2624;g1f5d965ad35_0_2607"/>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5" name="Google Shape;2625;g1f5d965ad35_0_2607"/>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07" name="Google Shape;2607;g1f5d965ad35_0_2607"/>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26" name="Google Shape;2626;g1f5d965ad35_0_2607"/>
            <p:cNvSpPr/>
            <p:nvPr/>
          </p:nvSpPr>
          <p:spPr>
            <a:xfrm>
              <a:off x="4529278" y="4402542"/>
              <a:ext cx="3307500" cy="475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27" name="Google Shape;2627;g1f5d965ad35_0_2607"/>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05" name="Google Shape;2605;g1f5d965ad35_0_2607"/>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28" name="Google Shape;2628;g1f5d965ad35_0_2607"/>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29" name="Google Shape;2629;g1f5d965ad35_0_2607"/>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0" name="Google Shape;2630;g1f5d965ad35_0_2607"/>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1" name="Google Shape;2631;g1f5d965ad35_0_2607"/>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2" name="Google Shape;2632;g1f5d965ad35_0_2607"/>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3" name="Google Shape;2633;g1f5d965ad35_0_2607"/>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4" name="Google Shape;2634;g1f5d965ad35_0_2607"/>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35" name="Google Shape;2635;g1f5d965ad35_0_2607"/>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2636"/>
        <p:cNvGrpSpPr/>
        <p:nvPr/>
      </p:nvGrpSpPr>
      <p:grpSpPr>
        <a:xfrm>
          <a:off x="0" y="0"/>
          <a:ext cx="0" cy="0"/>
          <a:chOff x="0" y="0"/>
          <a:chExt cx="0" cy="0"/>
        </a:xfrm>
      </p:grpSpPr>
      <p:pic>
        <p:nvPicPr>
          <p:cNvPr id="2637" name="Google Shape;2637;g1f5d965ad35_0_265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38" name="Google Shape;2638;g1f5d965ad35_0_265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39" name="Google Shape;2639;g1f5d965ad35_0_265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40" name="Google Shape;2640;g1f5d965ad35_0_2651"/>
          <p:cNvGrpSpPr/>
          <p:nvPr/>
        </p:nvGrpSpPr>
        <p:grpSpPr>
          <a:xfrm>
            <a:off x="914107" y="752041"/>
            <a:ext cx="7280320" cy="4126301"/>
            <a:chOff x="556458" y="752041"/>
            <a:chExt cx="7280320" cy="4126301"/>
          </a:xfrm>
        </p:grpSpPr>
        <p:cxnSp>
          <p:nvCxnSpPr>
            <p:cNvPr id="2641" name="Google Shape;2641;g1f5d965ad35_0_2651"/>
            <p:cNvCxnSpPr>
              <a:stCxn id="2642" idx="6"/>
              <a:endCxn id="2643" idx="0"/>
            </p:cNvCxnSpPr>
            <p:nvPr/>
          </p:nvCxnSpPr>
          <p:spPr>
            <a:xfrm rot="10800000" flipH="1">
              <a:off x="3133419" y="990104"/>
              <a:ext cx="818400" cy="1825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4" name="Google Shape;2644;g1f5d965ad35_0_2651"/>
            <p:cNvCxnSpPr>
              <a:stCxn id="2642" idx="6"/>
              <a:endCxn id="2645" idx="0"/>
            </p:cNvCxnSpPr>
            <p:nvPr/>
          </p:nvCxnSpPr>
          <p:spPr>
            <a:xfrm rot="10800000" flipH="1">
              <a:off x="3133419" y="2206304"/>
              <a:ext cx="818400" cy="6090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6" name="Google Shape;2646;g1f5d965ad35_0_2651"/>
            <p:cNvCxnSpPr>
              <a:stCxn id="2642" idx="6"/>
              <a:endCxn id="2647" idx="0"/>
            </p:cNvCxnSpPr>
            <p:nvPr/>
          </p:nvCxnSpPr>
          <p:spPr>
            <a:xfrm rot="10800000" flipH="1">
              <a:off x="3133419" y="2814404"/>
              <a:ext cx="818400" cy="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48" name="Google Shape;2648;g1f5d965ad35_0_2651"/>
            <p:cNvCxnSpPr>
              <a:stCxn id="2642" idx="6"/>
              <a:endCxn id="2649" idx="0"/>
            </p:cNvCxnSpPr>
            <p:nvPr/>
          </p:nvCxnSpPr>
          <p:spPr>
            <a:xfrm>
              <a:off x="3133419" y="2815304"/>
              <a:ext cx="818400" cy="18249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0" name="Google Shape;2650;g1f5d965ad35_0_2651"/>
            <p:cNvCxnSpPr>
              <a:stCxn id="2642" idx="6"/>
              <a:endCxn id="2651" idx="0"/>
            </p:cNvCxnSpPr>
            <p:nvPr/>
          </p:nvCxnSpPr>
          <p:spPr>
            <a:xfrm>
              <a:off x="3133419" y="2815304"/>
              <a:ext cx="818400" cy="12162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2" name="Google Shape;2652;g1f5d965ad35_0_2651"/>
            <p:cNvCxnSpPr>
              <a:stCxn id="2642" idx="6"/>
              <a:endCxn id="2653" idx="0"/>
            </p:cNvCxnSpPr>
            <p:nvPr/>
          </p:nvCxnSpPr>
          <p:spPr>
            <a:xfrm>
              <a:off x="3133419" y="2815303"/>
              <a:ext cx="818400" cy="607500"/>
            </a:xfrm>
            <a:prstGeom prst="bentConnector3">
              <a:avLst>
                <a:gd name="adj1" fmla="val 6299"/>
              </a:avLst>
            </a:prstGeom>
            <a:noFill/>
            <a:ln w="12700" cap="flat" cmpd="sng">
              <a:solidFill>
                <a:srgbClr val="D8D8D8"/>
              </a:solidFill>
              <a:prstDash val="solid"/>
              <a:round/>
              <a:headEnd type="none" w="sm" len="sm"/>
              <a:tailEnd type="none" w="sm" len="sm"/>
            </a:ln>
          </p:spPr>
        </p:cxnSp>
        <p:cxnSp>
          <p:nvCxnSpPr>
            <p:cNvPr id="2654" name="Google Shape;2654;g1f5d965ad35_0_2651"/>
            <p:cNvCxnSpPr>
              <a:stCxn id="2642" idx="6"/>
              <a:endCxn id="2655" idx="0"/>
            </p:cNvCxnSpPr>
            <p:nvPr/>
          </p:nvCxnSpPr>
          <p:spPr>
            <a:xfrm rot="10800000" flipH="1">
              <a:off x="3133419" y="1597904"/>
              <a:ext cx="818400" cy="1217400"/>
            </a:xfrm>
            <a:prstGeom prst="bentConnector3">
              <a:avLst>
                <a:gd name="adj1" fmla="val 6299"/>
              </a:avLst>
            </a:prstGeom>
            <a:noFill/>
            <a:ln w="12700" cap="flat" cmpd="sng">
              <a:solidFill>
                <a:srgbClr val="D8D8D8"/>
              </a:solidFill>
              <a:prstDash val="solid"/>
              <a:round/>
              <a:headEnd type="none" w="sm" len="sm"/>
              <a:tailEnd type="none" w="sm" len="sm"/>
            </a:ln>
          </p:spPr>
        </p:cxnSp>
        <p:grpSp>
          <p:nvGrpSpPr>
            <p:cNvPr id="2656" name="Google Shape;2656;g1f5d965ad35_0_2651"/>
            <p:cNvGrpSpPr/>
            <p:nvPr/>
          </p:nvGrpSpPr>
          <p:grpSpPr>
            <a:xfrm>
              <a:off x="556458" y="1526823"/>
              <a:ext cx="2576961" cy="2576961"/>
              <a:chOff x="941492" y="1686560"/>
              <a:chExt cx="1876200" cy="1876200"/>
            </a:xfrm>
          </p:grpSpPr>
          <p:sp>
            <p:nvSpPr>
              <p:cNvPr id="2642" name="Google Shape;2642;g1f5d965ad35_0_2651"/>
              <p:cNvSpPr/>
              <p:nvPr/>
            </p:nvSpPr>
            <p:spPr>
              <a:xfrm>
                <a:off x="941492" y="1686560"/>
                <a:ext cx="1876200" cy="1876200"/>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57" name="Google Shape;2657;g1f5d965ad35_0_2651"/>
              <p:cNvSpPr/>
              <p:nvPr/>
            </p:nvSpPr>
            <p:spPr>
              <a:xfrm>
                <a:off x="1074172" y="1819240"/>
                <a:ext cx="1611000" cy="16110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58" name="Google Shape;2658;g1f5d965ad35_0_2651"/>
            <p:cNvSpPr/>
            <p:nvPr/>
          </p:nvSpPr>
          <p:spPr>
            <a:xfrm>
              <a:off x="4529278" y="75204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59" name="Google Shape;2659;g1f5d965ad35_0_2651"/>
            <p:cNvSpPr/>
            <p:nvPr/>
          </p:nvSpPr>
          <p:spPr>
            <a:xfrm>
              <a:off x="4076310" y="75204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2643" name="Google Shape;2643;g1f5d965ad35_0_2651"/>
            <p:cNvSpPr/>
            <p:nvPr/>
          </p:nvSpPr>
          <p:spPr>
            <a:xfrm rot="-5400000">
              <a:off x="3941689" y="927714"/>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0" name="Google Shape;2660;g1f5d965ad35_0_2651"/>
            <p:cNvSpPr/>
            <p:nvPr/>
          </p:nvSpPr>
          <p:spPr>
            <a:xfrm>
              <a:off x="4529278" y="136015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1" name="Google Shape;2661;g1f5d965ad35_0_2651"/>
            <p:cNvSpPr/>
            <p:nvPr/>
          </p:nvSpPr>
          <p:spPr>
            <a:xfrm>
              <a:off x="4076309" y="136003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2655" name="Google Shape;2655;g1f5d965ad35_0_2651"/>
            <p:cNvSpPr/>
            <p:nvPr/>
          </p:nvSpPr>
          <p:spPr>
            <a:xfrm rot="-5400000">
              <a:off x="3941688" y="1535765"/>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2" name="Google Shape;2662;g1f5d965ad35_0_2651"/>
            <p:cNvSpPr/>
            <p:nvPr/>
          </p:nvSpPr>
          <p:spPr>
            <a:xfrm>
              <a:off x="4529278" y="1968387"/>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3" name="Google Shape;2663;g1f5d965ad35_0_2651"/>
            <p:cNvSpPr/>
            <p:nvPr/>
          </p:nvSpPr>
          <p:spPr>
            <a:xfrm>
              <a:off x="4076308" y="196814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2645" name="Google Shape;2645;g1f5d965ad35_0_2651"/>
            <p:cNvSpPr/>
            <p:nvPr/>
          </p:nvSpPr>
          <p:spPr>
            <a:xfrm rot="-5400000">
              <a:off x="3941687" y="2143938"/>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4" name="Google Shape;2664;g1f5d965ad35_0_2651"/>
            <p:cNvSpPr/>
            <p:nvPr/>
          </p:nvSpPr>
          <p:spPr>
            <a:xfrm>
              <a:off x="4529278" y="2576743"/>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5" name="Google Shape;2665;g1f5d965ad35_0_2651"/>
            <p:cNvSpPr/>
            <p:nvPr/>
          </p:nvSpPr>
          <p:spPr>
            <a:xfrm>
              <a:off x="4076307" y="2576377"/>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2647" name="Google Shape;2647;g1f5d965ad35_0_2651"/>
            <p:cNvSpPr/>
            <p:nvPr/>
          </p:nvSpPr>
          <p:spPr>
            <a:xfrm rot="-5400000">
              <a:off x="3941686" y="2752233"/>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6" name="Google Shape;2666;g1f5d965ad35_0_2651"/>
            <p:cNvSpPr/>
            <p:nvPr/>
          </p:nvSpPr>
          <p:spPr>
            <a:xfrm>
              <a:off x="4529278" y="3185221"/>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7" name="Google Shape;2667;g1f5d965ad35_0_2651"/>
            <p:cNvSpPr/>
            <p:nvPr/>
          </p:nvSpPr>
          <p:spPr>
            <a:xfrm>
              <a:off x="4076306" y="3184733"/>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2653" name="Google Shape;2653;g1f5d965ad35_0_2651"/>
            <p:cNvSpPr/>
            <p:nvPr/>
          </p:nvSpPr>
          <p:spPr>
            <a:xfrm rot="-5400000">
              <a:off x="3941685" y="3360650"/>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68" name="Google Shape;2668;g1f5d965ad35_0_2651"/>
            <p:cNvSpPr/>
            <p:nvPr/>
          </p:nvSpPr>
          <p:spPr>
            <a:xfrm>
              <a:off x="4529278" y="3793821"/>
              <a:ext cx="3307500" cy="4758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69" name="Google Shape;2669;g1f5d965ad35_0_2651"/>
            <p:cNvSpPr/>
            <p:nvPr/>
          </p:nvSpPr>
          <p:spPr>
            <a:xfrm>
              <a:off x="4076305" y="3793211"/>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2651" name="Google Shape;2651;g1f5d965ad35_0_2651"/>
            <p:cNvSpPr/>
            <p:nvPr/>
          </p:nvSpPr>
          <p:spPr>
            <a:xfrm rot="-5400000">
              <a:off x="3941684" y="396918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670" name="Google Shape;2670;g1f5d965ad35_0_2651"/>
            <p:cNvSpPr/>
            <p:nvPr/>
          </p:nvSpPr>
          <p:spPr>
            <a:xfrm>
              <a:off x="4529278" y="4402542"/>
              <a:ext cx="3307500" cy="47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2671" name="Google Shape;2671;g1f5d965ad35_0_2651"/>
            <p:cNvSpPr/>
            <p:nvPr/>
          </p:nvSpPr>
          <p:spPr>
            <a:xfrm>
              <a:off x="4076304" y="4401810"/>
              <a:ext cx="475800" cy="475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2649" name="Google Shape;2649;g1f5d965ad35_0_2651"/>
            <p:cNvSpPr/>
            <p:nvPr/>
          </p:nvSpPr>
          <p:spPr>
            <a:xfrm rot="-5400000">
              <a:off x="3941683" y="4577849"/>
              <a:ext cx="144600" cy="124500"/>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672" name="Google Shape;2672;g1f5d965ad35_0_2651"/>
          <p:cNvSpPr txBox="1">
            <a:spLocks noGrp="1"/>
          </p:cNvSpPr>
          <p:nvPr>
            <p:ph type="body" idx="1"/>
          </p:nvPr>
        </p:nvSpPr>
        <p:spPr>
          <a:xfrm>
            <a:off x="1345189" y="26542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73" name="Google Shape;2673;g1f5d965ad35_0_2651"/>
          <p:cNvSpPr txBox="1">
            <a:spLocks noGrp="1"/>
          </p:cNvSpPr>
          <p:nvPr>
            <p:ph type="body" idx="2"/>
          </p:nvPr>
        </p:nvSpPr>
        <p:spPr>
          <a:xfrm>
            <a:off x="5044082" y="26370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4" name="Google Shape;2674;g1f5d965ad35_0_2651"/>
          <p:cNvSpPr txBox="1">
            <a:spLocks noGrp="1"/>
          </p:cNvSpPr>
          <p:nvPr>
            <p:ph type="body" idx="3"/>
          </p:nvPr>
        </p:nvSpPr>
        <p:spPr>
          <a:xfrm>
            <a:off x="5044082" y="808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5" name="Google Shape;2675;g1f5d965ad35_0_2651"/>
          <p:cNvSpPr txBox="1">
            <a:spLocks noGrp="1"/>
          </p:cNvSpPr>
          <p:nvPr>
            <p:ph type="body" idx="4"/>
          </p:nvPr>
        </p:nvSpPr>
        <p:spPr>
          <a:xfrm>
            <a:off x="5044082" y="4465835"/>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6" name="Google Shape;2676;g1f5d965ad35_0_2651"/>
          <p:cNvSpPr txBox="1">
            <a:spLocks noGrp="1"/>
          </p:cNvSpPr>
          <p:nvPr>
            <p:ph type="body" idx="5"/>
          </p:nvPr>
        </p:nvSpPr>
        <p:spPr>
          <a:xfrm>
            <a:off x="5044082" y="38562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7" name="Google Shape;2677;g1f5d965ad35_0_2651"/>
          <p:cNvSpPr txBox="1">
            <a:spLocks noGrp="1"/>
          </p:cNvSpPr>
          <p:nvPr>
            <p:ph type="body" idx="6"/>
          </p:nvPr>
        </p:nvSpPr>
        <p:spPr>
          <a:xfrm>
            <a:off x="5044082" y="32466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8" name="Google Shape;2678;g1f5d965ad35_0_2651"/>
          <p:cNvSpPr txBox="1">
            <a:spLocks noGrp="1"/>
          </p:cNvSpPr>
          <p:nvPr>
            <p:ph type="body" idx="7"/>
          </p:nvPr>
        </p:nvSpPr>
        <p:spPr>
          <a:xfrm>
            <a:off x="5044082" y="20274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679" name="Google Shape;2679;g1f5d965ad35_0_2651"/>
          <p:cNvSpPr txBox="1">
            <a:spLocks noGrp="1"/>
          </p:cNvSpPr>
          <p:nvPr>
            <p:ph type="body" idx="8"/>
          </p:nvPr>
        </p:nvSpPr>
        <p:spPr>
          <a:xfrm>
            <a:off x="5044082" y="1417836"/>
            <a:ext cx="3070200" cy="358800"/>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2680"/>
        <p:cNvGrpSpPr/>
        <p:nvPr/>
      </p:nvGrpSpPr>
      <p:grpSpPr>
        <a:xfrm>
          <a:off x="0" y="0"/>
          <a:ext cx="0" cy="0"/>
          <a:chOff x="0" y="0"/>
          <a:chExt cx="0" cy="0"/>
        </a:xfrm>
      </p:grpSpPr>
      <p:sp>
        <p:nvSpPr>
          <p:cNvPr id="2681" name="Google Shape;2681;g1f5d965ad35_0_2695"/>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682" name="Google Shape;2682;g1f5d965ad35_0_269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683" name="Google Shape;2683;g1f5d965ad35_0_269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84" name="Google Shape;2684;g1f5d965ad35_0_269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85" name="Google Shape;2685;g1f5d965ad35_0_2695"/>
          <p:cNvGrpSpPr/>
          <p:nvPr/>
        </p:nvGrpSpPr>
        <p:grpSpPr>
          <a:xfrm>
            <a:off x="716012" y="759602"/>
            <a:ext cx="3556033" cy="4132405"/>
            <a:chOff x="520700" y="759602"/>
            <a:chExt cx="3556033" cy="4132405"/>
          </a:xfrm>
        </p:grpSpPr>
        <p:cxnSp>
          <p:nvCxnSpPr>
            <p:cNvPr id="2686" name="Google Shape;2686;g1f5d965ad35_0_2695"/>
            <p:cNvCxnSpPr>
              <a:stCxn id="2687" idx="6"/>
              <a:endCxn id="2688"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89" name="Google Shape;2689;g1f5d965ad35_0_2695"/>
            <p:cNvCxnSpPr>
              <a:stCxn id="2687" idx="6"/>
              <a:endCxn id="2690"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1" name="Google Shape;2691;g1f5d965ad35_0_2695"/>
            <p:cNvCxnSpPr>
              <a:stCxn id="2687" idx="6"/>
              <a:endCxn id="2692"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3" name="Google Shape;2693;g1f5d965ad35_0_2695"/>
            <p:cNvCxnSpPr>
              <a:stCxn id="2687" idx="6"/>
              <a:endCxn id="2694"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5" name="Google Shape;2695;g1f5d965ad35_0_2695"/>
            <p:cNvCxnSpPr>
              <a:stCxn id="2687" idx="6"/>
              <a:endCxn id="2696"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7" name="Google Shape;2697;g1f5d965ad35_0_2695"/>
            <p:cNvCxnSpPr>
              <a:stCxn id="2687" idx="6"/>
              <a:endCxn id="2698"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699" name="Google Shape;2699;g1f5d965ad35_0_2695"/>
            <p:cNvCxnSpPr>
              <a:endCxn id="2700"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687" name="Google Shape;2687;g1f5d965ad35_0_2695"/>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01" name="Google Shape;2701;g1f5d965ad35_0_2695"/>
            <p:cNvGrpSpPr/>
            <p:nvPr/>
          </p:nvGrpSpPr>
          <p:grpSpPr>
            <a:xfrm>
              <a:off x="3420344" y="759602"/>
              <a:ext cx="656389" cy="4132405"/>
              <a:chOff x="3522182" y="752447"/>
              <a:chExt cx="656389" cy="4131992"/>
            </a:xfrm>
          </p:grpSpPr>
          <p:grpSp>
            <p:nvGrpSpPr>
              <p:cNvPr id="2702" name="Google Shape;2702;g1f5d965ad35_0_2695"/>
              <p:cNvGrpSpPr/>
              <p:nvPr/>
            </p:nvGrpSpPr>
            <p:grpSpPr>
              <a:xfrm>
                <a:off x="3522182" y="752447"/>
                <a:ext cx="656389" cy="419100"/>
                <a:chOff x="3522182" y="782927"/>
                <a:chExt cx="656389" cy="419100"/>
              </a:xfrm>
            </p:grpSpPr>
            <p:sp>
              <p:nvSpPr>
                <p:cNvPr id="2688" name="Google Shape;2688;g1f5d965ad35_0_2695"/>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3" name="Google Shape;2703;g1f5d965ad35_0_2695"/>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04" name="Google Shape;2704;g1f5d965ad35_0_2695"/>
              <p:cNvGrpSpPr/>
              <p:nvPr/>
            </p:nvGrpSpPr>
            <p:grpSpPr>
              <a:xfrm>
                <a:off x="3522182" y="1371527"/>
                <a:ext cx="656388" cy="419100"/>
                <a:chOff x="3522182" y="1395657"/>
                <a:chExt cx="656388" cy="419100"/>
              </a:xfrm>
            </p:grpSpPr>
            <p:sp>
              <p:nvSpPr>
                <p:cNvPr id="2690" name="Google Shape;2690;g1f5d965ad35_0_2695"/>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5" name="Google Shape;2705;g1f5d965ad35_0_2695"/>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06" name="Google Shape;2706;g1f5d965ad35_0_2695"/>
              <p:cNvGrpSpPr/>
              <p:nvPr/>
            </p:nvGrpSpPr>
            <p:grpSpPr>
              <a:xfrm>
                <a:off x="3522182" y="3228607"/>
                <a:ext cx="656388" cy="417900"/>
                <a:chOff x="3522182" y="3233686"/>
                <a:chExt cx="656388" cy="417900"/>
              </a:xfrm>
            </p:grpSpPr>
            <p:sp>
              <p:nvSpPr>
                <p:cNvPr id="2698" name="Google Shape;2698;g1f5d965ad35_0_2695"/>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7" name="Google Shape;2707;g1f5d965ad35_0_2695"/>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08" name="Google Shape;2708;g1f5d965ad35_0_2695"/>
              <p:cNvGrpSpPr/>
              <p:nvPr/>
            </p:nvGrpSpPr>
            <p:grpSpPr>
              <a:xfrm>
                <a:off x="3522182" y="3846259"/>
                <a:ext cx="656388" cy="419100"/>
                <a:chOff x="3522182" y="3844987"/>
                <a:chExt cx="656388" cy="419100"/>
              </a:xfrm>
            </p:grpSpPr>
            <p:sp>
              <p:nvSpPr>
                <p:cNvPr id="2696" name="Google Shape;2696;g1f5d965ad35_0_2695"/>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09" name="Google Shape;2709;g1f5d965ad35_0_2695"/>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10" name="Google Shape;2710;g1f5d965ad35_0_2695"/>
              <p:cNvGrpSpPr/>
              <p:nvPr/>
            </p:nvGrpSpPr>
            <p:grpSpPr>
              <a:xfrm>
                <a:off x="3522182" y="1990447"/>
                <a:ext cx="656388" cy="417900"/>
                <a:chOff x="3522182" y="2008227"/>
                <a:chExt cx="656388" cy="417900"/>
              </a:xfrm>
            </p:grpSpPr>
            <p:sp>
              <p:nvSpPr>
                <p:cNvPr id="2692" name="Google Shape;2692;g1f5d965ad35_0_2695"/>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1" name="Google Shape;2711;g1f5d965ad35_0_2695"/>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712" name="Google Shape;2712;g1f5d965ad35_0_2695"/>
              <p:cNvGrpSpPr/>
              <p:nvPr/>
            </p:nvGrpSpPr>
            <p:grpSpPr>
              <a:xfrm>
                <a:off x="3522182" y="2609527"/>
                <a:ext cx="656388" cy="417900"/>
                <a:chOff x="3522182" y="2620957"/>
                <a:chExt cx="656388" cy="417900"/>
              </a:xfrm>
            </p:grpSpPr>
            <p:sp>
              <p:nvSpPr>
                <p:cNvPr id="2700" name="Google Shape;2700;g1f5d965ad35_0_2695"/>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3" name="Google Shape;2713;g1f5d965ad35_0_2695"/>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714" name="Google Shape;2714;g1f5d965ad35_0_2695"/>
              <p:cNvGrpSpPr/>
              <p:nvPr/>
            </p:nvGrpSpPr>
            <p:grpSpPr>
              <a:xfrm>
                <a:off x="3522182" y="4465339"/>
                <a:ext cx="656388" cy="419100"/>
                <a:chOff x="3522182" y="4457719"/>
                <a:chExt cx="656388" cy="419100"/>
              </a:xfrm>
            </p:grpSpPr>
            <p:sp>
              <p:nvSpPr>
                <p:cNvPr id="2694" name="Google Shape;2694;g1f5d965ad35_0_2695"/>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15" name="Google Shape;2715;g1f5d965ad35_0_2695"/>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716" name="Google Shape;2716;g1f5d965ad35_0_2695"/>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7" name="Google Shape;2717;g1f5d965ad35_0_2695"/>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8" name="Google Shape;2718;g1f5d965ad35_0_2695"/>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9" name="Google Shape;2719;g1f5d965ad35_0_2695"/>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0" name="Google Shape;2720;g1f5d965ad35_0_2695"/>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1" name="Google Shape;2721;g1f5d965ad35_0_2695"/>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2" name="Google Shape;2722;g1f5d965ad35_0_2695"/>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3" name="Google Shape;2723;g1f5d965ad35_0_2695"/>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2724"/>
        <p:cNvGrpSpPr/>
        <p:nvPr/>
      </p:nvGrpSpPr>
      <p:grpSpPr>
        <a:xfrm>
          <a:off x="0" y="0"/>
          <a:ext cx="0" cy="0"/>
          <a:chOff x="0" y="0"/>
          <a:chExt cx="0" cy="0"/>
        </a:xfrm>
      </p:grpSpPr>
      <p:sp>
        <p:nvSpPr>
          <p:cNvPr id="2725" name="Google Shape;2725;g1f5d965ad35_0_2739"/>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26" name="Google Shape;2726;g1f5d965ad35_0_273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27" name="Google Shape;2727;g1f5d965ad35_0_273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8" name="Google Shape;2728;g1f5d965ad35_0_273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29" name="Google Shape;2729;g1f5d965ad35_0_2739"/>
          <p:cNvGrpSpPr/>
          <p:nvPr/>
        </p:nvGrpSpPr>
        <p:grpSpPr>
          <a:xfrm>
            <a:off x="716012" y="759602"/>
            <a:ext cx="3556033" cy="4132405"/>
            <a:chOff x="520700" y="759602"/>
            <a:chExt cx="3556033" cy="4132405"/>
          </a:xfrm>
        </p:grpSpPr>
        <p:cxnSp>
          <p:nvCxnSpPr>
            <p:cNvPr id="2730" name="Google Shape;2730;g1f5d965ad35_0_2739"/>
            <p:cNvCxnSpPr>
              <a:stCxn id="2731" idx="6"/>
              <a:endCxn id="2732"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3" name="Google Shape;2733;g1f5d965ad35_0_2739"/>
            <p:cNvCxnSpPr>
              <a:stCxn id="2731" idx="6"/>
              <a:endCxn id="2734"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5" name="Google Shape;2735;g1f5d965ad35_0_2739"/>
            <p:cNvCxnSpPr>
              <a:stCxn id="2731" idx="6"/>
              <a:endCxn id="2736"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7" name="Google Shape;2737;g1f5d965ad35_0_2739"/>
            <p:cNvCxnSpPr>
              <a:stCxn id="2731" idx="6"/>
              <a:endCxn id="2738"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39" name="Google Shape;2739;g1f5d965ad35_0_2739"/>
            <p:cNvCxnSpPr>
              <a:stCxn id="2731" idx="6"/>
              <a:endCxn id="2740"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41" name="Google Shape;2741;g1f5d965ad35_0_2739"/>
            <p:cNvCxnSpPr>
              <a:stCxn id="2731" idx="6"/>
              <a:endCxn id="2742"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43" name="Google Shape;2743;g1f5d965ad35_0_2739"/>
            <p:cNvCxnSpPr>
              <a:endCxn id="2744"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31" name="Google Shape;2731;g1f5d965ad35_0_2739"/>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45" name="Google Shape;2745;g1f5d965ad35_0_2739"/>
            <p:cNvGrpSpPr/>
            <p:nvPr/>
          </p:nvGrpSpPr>
          <p:grpSpPr>
            <a:xfrm>
              <a:off x="3420344" y="759602"/>
              <a:ext cx="656389" cy="4132405"/>
              <a:chOff x="3522182" y="752447"/>
              <a:chExt cx="656389" cy="4131992"/>
            </a:xfrm>
          </p:grpSpPr>
          <p:grpSp>
            <p:nvGrpSpPr>
              <p:cNvPr id="2746" name="Google Shape;2746;g1f5d965ad35_0_2739"/>
              <p:cNvGrpSpPr/>
              <p:nvPr/>
            </p:nvGrpSpPr>
            <p:grpSpPr>
              <a:xfrm>
                <a:off x="3522182" y="752447"/>
                <a:ext cx="656389" cy="419100"/>
                <a:chOff x="3522182" y="782927"/>
                <a:chExt cx="656389" cy="419100"/>
              </a:xfrm>
            </p:grpSpPr>
            <p:sp>
              <p:nvSpPr>
                <p:cNvPr id="2732" name="Google Shape;2732;g1f5d965ad35_0_2739"/>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7" name="Google Shape;2747;g1f5d965ad35_0_2739"/>
                <p:cNvSpPr/>
                <p:nvPr/>
              </p:nvSpPr>
              <p:spPr>
                <a:xfrm>
                  <a:off x="3759471" y="782927"/>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48" name="Google Shape;2748;g1f5d965ad35_0_2739"/>
              <p:cNvGrpSpPr/>
              <p:nvPr/>
            </p:nvGrpSpPr>
            <p:grpSpPr>
              <a:xfrm>
                <a:off x="3522182" y="1371527"/>
                <a:ext cx="656388" cy="419100"/>
                <a:chOff x="3522182" y="1395657"/>
                <a:chExt cx="656388" cy="419100"/>
              </a:xfrm>
            </p:grpSpPr>
            <p:sp>
              <p:nvSpPr>
                <p:cNvPr id="2734" name="Google Shape;2734;g1f5d965ad35_0_2739"/>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49" name="Google Shape;2749;g1f5d965ad35_0_2739"/>
                <p:cNvSpPr/>
                <p:nvPr/>
              </p:nvSpPr>
              <p:spPr>
                <a:xfrm>
                  <a:off x="3759470" y="139565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50" name="Google Shape;2750;g1f5d965ad35_0_2739"/>
              <p:cNvGrpSpPr/>
              <p:nvPr/>
            </p:nvGrpSpPr>
            <p:grpSpPr>
              <a:xfrm>
                <a:off x="3522182" y="3228607"/>
                <a:ext cx="656388" cy="417900"/>
                <a:chOff x="3522182" y="3233686"/>
                <a:chExt cx="656388" cy="417900"/>
              </a:xfrm>
            </p:grpSpPr>
            <p:sp>
              <p:nvSpPr>
                <p:cNvPr id="2742" name="Google Shape;2742;g1f5d965ad35_0_2739"/>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1" name="Google Shape;2751;g1f5d965ad35_0_2739"/>
                <p:cNvSpPr/>
                <p:nvPr/>
              </p:nvSpPr>
              <p:spPr>
                <a:xfrm>
                  <a:off x="3759470" y="3233686"/>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52" name="Google Shape;2752;g1f5d965ad35_0_2739"/>
              <p:cNvGrpSpPr/>
              <p:nvPr/>
            </p:nvGrpSpPr>
            <p:grpSpPr>
              <a:xfrm>
                <a:off x="3522182" y="3846259"/>
                <a:ext cx="656388" cy="419100"/>
                <a:chOff x="3522182" y="3844987"/>
                <a:chExt cx="656388" cy="419100"/>
              </a:xfrm>
            </p:grpSpPr>
            <p:sp>
              <p:nvSpPr>
                <p:cNvPr id="2740" name="Google Shape;2740;g1f5d965ad35_0_2739"/>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3" name="Google Shape;2753;g1f5d965ad35_0_2739"/>
                <p:cNvSpPr/>
                <p:nvPr/>
              </p:nvSpPr>
              <p:spPr>
                <a:xfrm>
                  <a:off x="3759470" y="3844987"/>
                  <a:ext cx="419100" cy="4191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54" name="Google Shape;2754;g1f5d965ad35_0_2739"/>
              <p:cNvGrpSpPr/>
              <p:nvPr/>
            </p:nvGrpSpPr>
            <p:grpSpPr>
              <a:xfrm>
                <a:off x="3522182" y="1990447"/>
                <a:ext cx="656388" cy="417900"/>
                <a:chOff x="3522182" y="2008227"/>
                <a:chExt cx="656388" cy="417900"/>
              </a:xfrm>
            </p:grpSpPr>
            <p:sp>
              <p:nvSpPr>
                <p:cNvPr id="2736" name="Google Shape;2736;g1f5d965ad35_0_2739"/>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5" name="Google Shape;2755;g1f5d965ad35_0_2739"/>
                <p:cNvSpPr/>
                <p:nvPr/>
              </p:nvSpPr>
              <p:spPr>
                <a:xfrm>
                  <a:off x="3759470" y="2008227"/>
                  <a:ext cx="419100" cy="4179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756" name="Google Shape;2756;g1f5d965ad35_0_2739"/>
              <p:cNvGrpSpPr/>
              <p:nvPr/>
            </p:nvGrpSpPr>
            <p:grpSpPr>
              <a:xfrm>
                <a:off x="3522182" y="2609527"/>
                <a:ext cx="656388" cy="417900"/>
                <a:chOff x="3522182" y="2620957"/>
                <a:chExt cx="656388" cy="417900"/>
              </a:xfrm>
            </p:grpSpPr>
            <p:sp>
              <p:nvSpPr>
                <p:cNvPr id="2744" name="Google Shape;2744;g1f5d965ad35_0_2739"/>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7" name="Google Shape;2757;g1f5d965ad35_0_2739"/>
                <p:cNvSpPr/>
                <p:nvPr/>
              </p:nvSpPr>
              <p:spPr>
                <a:xfrm>
                  <a:off x="3759470" y="2620957"/>
                  <a:ext cx="419100" cy="417900"/>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758" name="Google Shape;2758;g1f5d965ad35_0_2739"/>
              <p:cNvGrpSpPr/>
              <p:nvPr/>
            </p:nvGrpSpPr>
            <p:grpSpPr>
              <a:xfrm>
                <a:off x="3522182" y="4465339"/>
                <a:ext cx="656388" cy="419100"/>
                <a:chOff x="3522182" y="4457719"/>
                <a:chExt cx="656388" cy="419100"/>
              </a:xfrm>
            </p:grpSpPr>
            <p:sp>
              <p:nvSpPr>
                <p:cNvPr id="2738" name="Google Shape;2738;g1f5d965ad35_0_2739"/>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59" name="Google Shape;2759;g1f5d965ad35_0_2739"/>
                <p:cNvSpPr/>
                <p:nvPr/>
              </p:nvSpPr>
              <p:spPr>
                <a:xfrm>
                  <a:off x="3759470" y="4457719"/>
                  <a:ext cx="419100" cy="419100"/>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760" name="Google Shape;2760;g1f5d965ad35_0_2739"/>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1" name="Google Shape;2761;g1f5d965ad35_0_2739"/>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2" name="Google Shape;2762;g1f5d965ad35_0_2739"/>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3" name="Google Shape;2763;g1f5d965ad35_0_2739"/>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4" name="Google Shape;2764;g1f5d965ad35_0_2739"/>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5" name="Google Shape;2765;g1f5d965ad35_0_2739"/>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6" name="Google Shape;2766;g1f5d965ad35_0_2739"/>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67" name="Google Shape;2767;g1f5d965ad35_0_2739"/>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2768"/>
        <p:cNvGrpSpPr/>
        <p:nvPr/>
      </p:nvGrpSpPr>
      <p:grpSpPr>
        <a:xfrm>
          <a:off x="0" y="0"/>
          <a:ext cx="0" cy="0"/>
          <a:chOff x="0" y="0"/>
          <a:chExt cx="0" cy="0"/>
        </a:xfrm>
      </p:grpSpPr>
      <p:sp>
        <p:nvSpPr>
          <p:cNvPr id="2769" name="Google Shape;2769;g1f5d965ad35_0_2783"/>
          <p:cNvSpPr/>
          <p:nvPr/>
        </p:nvSpPr>
        <p:spPr>
          <a:xfrm>
            <a:off x="0" y="1"/>
            <a:ext cx="9144000" cy="5143500"/>
          </a:xfrm>
          <a:prstGeom prst="rect">
            <a:avLst/>
          </a:prstGeom>
          <a:solidFill>
            <a:srgbClr val="F2F2F2">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2770" name="Google Shape;2770;g1f5d965ad35_0_27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771" name="Google Shape;2771;g1f5d965ad35_0_27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2" name="Google Shape;2772;g1f5d965ad35_0_27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73" name="Google Shape;2773;g1f5d965ad35_0_2783"/>
          <p:cNvGrpSpPr/>
          <p:nvPr/>
        </p:nvGrpSpPr>
        <p:grpSpPr>
          <a:xfrm>
            <a:off x="716012" y="759602"/>
            <a:ext cx="3556033" cy="4132405"/>
            <a:chOff x="520700" y="759602"/>
            <a:chExt cx="3556033" cy="4132405"/>
          </a:xfrm>
        </p:grpSpPr>
        <p:cxnSp>
          <p:nvCxnSpPr>
            <p:cNvPr id="2774" name="Google Shape;2774;g1f5d965ad35_0_2783"/>
            <p:cNvCxnSpPr>
              <a:stCxn id="2775" idx="6"/>
              <a:endCxn id="2776" idx="2"/>
            </p:cNvCxnSpPr>
            <p:nvPr/>
          </p:nvCxnSpPr>
          <p:spPr>
            <a:xfrm rot="10800000" flipH="1">
              <a:off x="2484500" y="969338"/>
              <a:ext cx="935700" cy="18564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77" name="Google Shape;2777;g1f5d965ad35_0_2783"/>
            <p:cNvCxnSpPr>
              <a:stCxn id="2775" idx="6"/>
              <a:endCxn id="2778" idx="2"/>
            </p:cNvCxnSpPr>
            <p:nvPr/>
          </p:nvCxnSpPr>
          <p:spPr>
            <a:xfrm rot="10800000" flipH="1">
              <a:off x="2484500" y="15882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79" name="Google Shape;2779;g1f5d965ad35_0_2783"/>
            <p:cNvCxnSpPr>
              <a:stCxn id="2775" idx="6"/>
              <a:endCxn id="2780" idx="2"/>
            </p:cNvCxnSpPr>
            <p:nvPr/>
          </p:nvCxnSpPr>
          <p:spPr>
            <a:xfrm rot="10800000" flipH="1">
              <a:off x="2484500" y="2206838"/>
              <a:ext cx="935700" cy="6189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1" name="Google Shape;2781;g1f5d965ad35_0_2783"/>
            <p:cNvCxnSpPr>
              <a:stCxn id="2775" idx="6"/>
              <a:endCxn id="2782" idx="2"/>
            </p:cNvCxnSpPr>
            <p:nvPr/>
          </p:nvCxnSpPr>
          <p:spPr>
            <a:xfrm>
              <a:off x="2484500" y="2825738"/>
              <a:ext cx="935700" cy="18567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3" name="Google Shape;2783;g1f5d965ad35_0_2783"/>
            <p:cNvCxnSpPr>
              <a:stCxn id="2775" idx="6"/>
              <a:endCxn id="2784" idx="2"/>
            </p:cNvCxnSpPr>
            <p:nvPr/>
          </p:nvCxnSpPr>
          <p:spPr>
            <a:xfrm>
              <a:off x="2484500" y="2825738"/>
              <a:ext cx="935700" cy="12375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5" name="Google Shape;2785;g1f5d965ad35_0_2783"/>
            <p:cNvCxnSpPr>
              <a:stCxn id="2775" idx="6"/>
              <a:endCxn id="2786" idx="2"/>
            </p:cNvCxnSpPr>
            <p:nvPr/>
          </p:nvCxnSpPr>
          <p:spPr>
            <a:xfrm>
              <a:off x="2484500" y="2825738"/>
              <a:ext cx="935700" cy="619200"/>
            </a:xfrm>
            <a:prstGeom prst="bentConnector3">
              <a:avLst>
                <a:gd name="adj1" fmla="val 29127"/>
              </a:avLst>
            </a:prstGeom>
            <a:noFill/>
            <a:ln w="12700" cap="flat" cmpd="sng">
              <a:solidFill>
                <a:srgbClr val="D8D8D8"/>
              </a:solidFill>
              <a:prstDash val="solid"/>
              <a:round/>
              <a:headEnd type="none" w="sm" len="sm"/>
              <a:tailEnd type="none" w="sm" len="sm"/>
            </a:ln>
          </p:spPr>
        </p:cxnSp>
        <p:cxnSp>
          <p:nvCxnSpPr>
            <p:cNvPr id="2787" name="Google Shape;2787;g1f5d965ad35_0_2783"/>
            <p:cNvCxnSpPr>
              <a:endCxn id="2788" idx="2"/>
            </p:cNvCxnSpPr>
            <p:nvPr/>
          </p:nvCxnSpPr>
          <p:spPr>
            <a:xfrm>
              <a:off x="2484344" y="2825833"/>
              <a:ext cx="936000" cy="0"/>
            </a:xfrm>
            <a:prstGeom prst="straightConnector1">
              <a:avLst/>
            </a:prstGeom>
            <a:noFill/>
            <a:ln w="12700" cap="flat" cmpd="sng">
              <a:solidFill>
                <a:srgbClr val="D8D8D8"/>
              </a:solidFill>
              <a:prstDash val="solid"/>
              <a:round/>
              <a:headEnd type="none" w="sm" len="sm"/>
              <a:tailEnd type="none" w="sm" len="sm"/>
            </a:ln>
          </p:spPr>
        </p:cxnSp>
        <p:sp>
          <p:nvSpPr>
            <p:cNvPr id="2775" name="Google Shape;2775;g1f5d965ad35_0_2783"/>
            <p:cNvSpPr/>
            <p:nvPr/>
          </p:nvSpPr>
          <p:spPr>
            <a:xfrm>
              <a:off x="520700" y="1843088"/>
              <a:ext cx="1963800" cy="1965300"/>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2789" name="Google Shape;2789;g1f5d965ad35_0_2783"/>
            <p:cNvGrpSpPr/>
            <p:nvPr/>
          </p:nvGrpSpPr>
          <p:grpSpPr>
            <a:xfrm>
              <a:off x="3420344" y="759602"/>
              <a:ext cx="656389" cy="4132405"/>
              <a:chOff x="3522182" y="752447"/>
              <a:chExt cx="656389" cy="4131992"/>
            </a:xfrm>
          </p:grpSpPr>
          <p:grpSp>
            <p:nvGrpSpPr>
              <p:cNvPr id="2790" name="Google Shape;2790;g1f5d965ad35_0_2783"/>
              <p:cNvGrpSpPr/>
              <p:nvPr/>
            </p:nvGrpSpPr>
            <p:grpSpPr>
              <a:xfrm>
                <a:off x="3522182" y="752447"/>
                <a:ext cx="656389" cy="419100"/>
                <a:chOff x="3522182" y="782927"/>
                <a:chExt cx="656389" cy="419100"/>
              </a:xfrm>
            </p:grpSpPr>
            <p:sp>
              <p:nvSpPr>
                <p:cNvPr id="2776" name="Google Shape;2776;g1f5d965ad35_0_2783"/>
                <p:cNvSpPr/>
                <p:nvPr/>
              </p:nvSpPr>
              <p:spPr>
                <a:xfrm>
                  <a:off x="3522182" y="93415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1" name="Google Shape;2791;g1f5d965ad35_0_2783"/>
                <p:cNvSpPr/>
                <p:nvPr/>
              </p:nvSpPr>
              <p:spPr>
                <a:xfrm>
                  <a:off x="3759471" y="782927"/>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2792" name="Google Shape;2792;g1f5d965ad35_0_2783"/>
              <p:cNvGrpSpPr/>
              <p:nvPr/>
            </p:nvGrpSpPr>
            <p:grpSpPr>
              <a:xfrm>
                <a:off x="3522182" y="1371527"/>
                <a:ext cx="656388" cy="419100"/>
                <a:chOff x="3522182" y="1395657"/>
                <a:chExt cx="656388" cy="419100"/>
              </a:xfrm>
            </p:grpSpPr>
            <p:sp>
              <p:nvSpPr>
                <p:cNvPr id="2778" name="Google Shape;2778;g1f5d965ad35_0_2783"/>
                <p:cNvSpPr/>
                <p:nvPr/>
              </p:nvSpPr>
              <p:spPr>
                <a:xfrm>
                  <a:off x="3522182" y="1546889"/>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3" name="Google Shape;2793;g1f5d965ad35_0_2783"/>
                <p:cNvSpPr/>
                <p:nvPr/>
              </p:nvSpPr>
              <p:spPr>
                <a:xfrm>
                  <a:off x="3759470" y="139565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2794" name="Google Shape;2794;g1f5d965ad35_0_2783"/>
              <p:cNvGrpSpPr/>
              <p:nvPr/>
            </p:nvGrpSpPr>
            <p:grpSpPr>
              <a:xfrm>
                <a:off x="3522182" y="3228607"/>
                <a:ext cx="656388" cy="417900"/>
                <a:chOff x="3522182" y="3233686"/>
                <a:chExt cx="656388" cy="417900"/>
              </a:xfrm>
            </p:grpSpPr>
            <p:sp>
              <p:nvSpPr>
                <p:cNvPr id="2786" name="Google Shape;2786;g1f5d965ad35_0_2783"/>
                <p:cNvSpPr/>
                <p:nvPr/>
              </p:nvSpPr>
              <p:spPr>
                <a:xfrm>
                  <a:off x="3522182" y="3384730"/>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5" name="Google Shape;2795;g1f5d965ad35_0_2783"/>
                <p:cNvSpPr/>
                <p:nvPr/>
              </p:nvSpPr>
              <p:spPr>
                <a:xfrm>
                  <a:off x="3759470" y="3233686"/>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2796" name="Google Shape;2796;g1f5d965ad35_0_2783"/>
              <p:cNvGrpSpPr/>
              <p:nvPr/>
            </p:nvGrpSpPr>
            <p:grpSpPr>
              <a:xfrm>
                <a:off x="3522182" y="3846259"/>
                <a:ext cx="656388" cy="419100"/>
                <a:chOff x="3522182" y="3844987"/>
                <a:chExt cx="656388" cy="419100"/>
              </a:xfrm>
            </p:grpSpPr>
            <p:sp>
              <p:nvSpPr>
                <p:cNvPr id="2784" name="Google Shape;2784;g1f5d965ad35_0_2783"/>
                <p:cNvSpPr/>
                <p:nvPr/>
              </p:nvSpPr>
              <p:spPr>
                <a:xfrm>
                  <a:off x="3522182" y="3996218"/>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7" name="Google Shape;2797;g1f5d965ad35_0_2783"/>
                <p:cNvSpPr/>
                <p:nvPr/>
              </p:nvSpPr>
              <p:spPr>
                <a:xfrm>
                  <a:off x="3759470" y="3844987"/>
                  <a:ext cx="419100" cy="4191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2798" name="Google Shape;2798;g1f5d965ad35_0_2783"/>
              <p:cNvGrpSpPr/>
              <p:nvPr/>
            </p:nvGrpSpPr>
            <p:grpSpPr>
              <a:xfrm>
                <a:off x="3522182" y="1990447"/>
                <a:ext cx="656388" cy="417900"/>
                <a:chOff x="3522182" y="2008227"/>
                <a:chExt cx="656388" cy="417900"/>
              </a:xfrm>
            </p:grpSpPr>
            <p:sp>
              <p:nvSpPr>
                <p:cNvPr id="2780" name="Google Shape;2780;g1f5d965ad35_0_2783"/>
                <p:cNvSpPr/>
                <p:nvPr/>
              </p:nvSpPr>
              <p:spPr>
                <a:xfrm>
                  <a:off x="3522182" y="215927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799" name="Google Shape;2799;g1f5d965ad35_0_2783"/>
                <p:cNvSpPr/>
                <p:nvPr/>
              </p:nvSpPr>
              <p:spPr>
                <a:xfrm>
                  <a:off x="3759470" y="2008227"/>
                  <a:ext cx="419100" cy="4179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2800" name="Google Shape;2800;g1f5d965ad35_0_2783"/>
              <p:cNvGrpSpPr/>
              <p:nvPr/>
            </p:nvGrpSpPr>
            <p:grpSpPr>
              <a:xfrm>
                <a:off x="3522182" y="2609527"/>
                <a:ext cx="656388" cy="417900"/>
                <a:chOff x="3522182" y="2620957"/>
                <a:chExt cx="656388" cy="417900"/>
              </a:xfrm>
            </p:grpSpPr>
            <p:sp>
              <p:nvSpPr>
                <p:cNvPr id="2788" name="Google Shape;2788;g1f5d965ad35_0_2783"/>
                <p:cNvSpPr/>
                <p:nvPr/>
              </p:nvSpPr>
              <p:spPr>
                <a:xfrm>
                  <a:off x="3522182" y="2772001"/>
                  <a:ext cx="115800" cy="1158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1" name="Google Shape;2801;g1f5d965ad35_0_2783"/>
                <p:cNvSpPr/>
                <p:nvPr/>
              </p:nvSpPr>
              <p:spPr>
                <a:xfrm>
                  <a:off x="3759470" y="2620957"/>
                  <a:ext cx="419100" cy="417900"/>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2802" name="Google Shape;2802;g1f5d965ad35_0_2783"/>
              <p:cNvGrpSpPr/>
              <p:nvPr/>
            </p:nvGrpSpPr>
            <p:grpSpPr>
              <a:xfrm>
                <a:off x="3522182" y="4465339"/>
                <a:ext cx="656388" cy="419100"/>
                <a:chOff x="3522182" y="4457719"/>
                <a:chExt cx="656388" cy="419100"/>
              </a:xfrm>
            </p:grpSpPr>
            <p:sp>
              <p:nvSpPr>
                <p:cNvPr id="2782" name="Google Shape;2782;g1f5d965ad35_0_2783"/>
                <p:cNvSpPr/>
                <p:nvPr/>
              </p:nvSpPr>
              <p:spPr>
                <a:xfrm>
                  <a:off x="3522182" y="4608950"/>
                  <a:ext cx="115800" cy="11670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03" name="Google Shape;2803;g1f5d965ad35_0_2783"/>
                <p:cNvSpPr/>
                <p:nvPr/>
              </p:nvSpPr>
              <p:spPr>
                <a:xfrm>
                  <a:off x="3759470" y="4457719"/>
                  <a:ext cx="419100" cy="419100"/>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2804" name="Google Shape;2804;g1f5d965ad35_0_2783"/>
          <p:cNvSpPr txBox="1">
            <a:spLocks noGrp="1"/>
          </p:cNvSpPr>
          <p:nvPr>
            <p:ph type="body" idx="1"/>
          </p:nvPr>
        </p:nvSpPr>
        <p:spPr>
          <a:xfrm>
            <a:off x="840506" y="266571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5" name="Google Shape;2805;g1f5d965ad35_0_2783"/>
          <p:cNvSpPr txBox="1">
            <a:spLocks noGrp="1"/>
          </p:cNvSpPr>
          <p:nvPr>
            <p:ph type="body" idx="2"/>
          </p:nvPr>
        </p:nvSpPr>
        <p:spPr>
          <a:xfrm>
            <a:off x="4414166"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6" name="Google Shape;2806;g1f5d965ad35_0_2783"/>
          <p:cNvSpPr txBox="1">
            <a:spLocks noGrp="1"/>
          </p:cNvSpPr>
          <p:nvPr>
            <p:ph type="body" idx="3"/>
          </p:nvPr>
        </p:nvSpPr>
        <p:spPr>
          <a:xfrm>
            <a:off x="4414166"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7" name="Google Shape;2807;g1f5d965ad35_0_2783"/>
          <p:cNvSpPr txBox="1">
            <a:spLocks noGrp="1"/>
          </p:cNvSpPr>
          <p:nvPr>
            <p:ph type="body" idx="4"/>
          </p:nvPr>
        </p:nvSpPr>
        <p:spPr>
          <a:xfrm>
            <a:off x="4414166"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8" name="Google Shape;2808;g1f5d965ad35_0_2783"/>
          <p:cNvSpPr txBox="1">
            <a:spLocks noGrp="1"/>
          </p:cNvSpPr>
          <p:nvPr>
            <p:ph type="body" idx="5"/>
          </p:nvPr>
        </p:nvSpPr>
        <p:spPr>
          <a:xfrm>
            <a:off x="4414166"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09" name="Google Shape;2809;g1f5d965ad35_0_2783"/>
          <p:cNvSpPr txBox="1">
            <a:spLocks noGrp="1"/>
          </p:cNvSpPr>
          <p:nvPr>
            <p:ph type="body" idx="6"/>
          </p:nvPr>
        </p:nvSpPr>
        <p:spPr>
          <a:xfrm>
            <a:off x="4414166"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0" name="Google Shape;2810;g1f5d965ad35_0_2783"/>
          <p:cNvSpPr txBox="1">
            <a:spLocks noGrp="1"/>
          </p:cNvSpPr>
          <p:nvPr>
            <p:ph type="body" idx="7"/>
          </p:nvPr>
        </p:nvSpPr>
        <p:spPr>
          <a:xfrm>
            <a:off x="4414166"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1" name="Google Shape;2811;g1f5d965ad35_0_2783"/>
          <p:cNvSpPr txBox="1">
            <a:spLocks noGrp="1"/>
          </p:cNvSpPr>
          <p:nvPr>
            <p:ph type="body" idx="8"/>
          </p:nvPr>
        </p:nvSpPr>
        <p:spPr>
          <a:xfrm>
            <a:off x="4414166"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2812"/>
        <p:cNvGrpSpPr/>
        <p:nvPr/>
      </p:nvGrpSpPr>
      <p:grpSpPr>
        <a:xfrm>
          <a:off x="0" y="0"/>
          <a:ext cx="0" cy="0"/>
          <a:chOff x="0" y="0"/>
          <a:chExt cx="0" cy="0"/>
        </a:xfrm>
      </p:grpSpPr>
      <p:pic>
        <p:nvPicPr>
          <p:cNvPr id="2813" name="Google Shape;2813;g1f5d965ad35_0_2827"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14" name="Google Shape;2814;g1f5d965ad35_0_2827"/>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15" name="Google Shape;2815;g1f5d965ad35_0_2827"/>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16" name="Google Shape;2816;g1f5d965ad35_0_2827"/>
          <p:cNvGrpSpPr/>
          <p:nvPr/>
        </p:nvGrpSpPr>
        <p:grpSpPr>
          <a:xfrm>
            <a:off x="1060707" y="857568"/>
            <a:ext cx="3060725" cy="3921062"/>
            <a:chOff x="520700" y="865188"/>
            <a:chExt cx="3060725" cy="3921062"/>
          </a:xfrm>
        </p:grpSpPr>
        <p:cxnSp>
          <p:nvCxnSpPr>
            <p:cNvPr id="2817" name="Google Shape;2817;g1f5d965ad35_0_2827"/>
            <p:cNvCxnSpPr>
              <a:stCxn id="2818" idx="6"/>
              <a:endCxn id="2819"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0" name="Google Shape;2820;g1f5d965ad35_0_2827"/>
            <p:cNvCxnSpPr>
              <a:stCxn id="2818" idx="6"/>
              <a:endCxn id="2821"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2" name="Google Shape;2822;g1f5d965ad35_0_2827"/>
            <p:cNvCxnSpPr>
              <a:stCxn id="2818" idx="6"/>
              <a:endCxn id="2823"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4" name="Google Shape;2824;g1f5d965ad35_0_2827"/>
            <p:cNvCxnSpPr>
              <a:stCxn id="2818" idx="6"/>
              <a:endCxn id="2825"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6" name="Google Shape;2826;g1f5d965ad35_0_2827"/>
            <p:cNvCxnSpPr>
              <a:stCxn id="2818" idx="6"/>
              <a:endCxn id="2827"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28" name="Google Shape;2828;g1f5d965ad35_0_2827"/>
            <p:cNvCxnSpPr>
              <a:stCxn id="2818" idx="6"/>
              <a:endCxn id="2829"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30" name="Google Shape;2830;g1f5d965ad35_0_2827"/>
            <p:cNvCxnSpPr>
              <a:endCxn id="2831"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18" name="Google Shape;2818;g1f5d965ad35_0_2827"/>
            <p:cNvSpPr/>
            <p:nvPr/>
          </p:nvSpPr>
          <p:spPr>
            <a:xfrm>
              <a:off x="520700" y="1843088"/>
              <a:ext cx="1963800" cy="1965300"/>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19" name="Google Shape;2819;g1f5d965ad35_0_2827"/>
            <p:cNvSpPr/>
            <p:nvPr/>
          </p:nvSpPr>
          <p:spPr>
            <a:xfrm>
              <a:off x="3375025" y="865188"/>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1" name="Google Shape;2821;g1f5d965ad35_0_2827"/>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9" name="Google Shape;2829;g1f5d965ad35_0_2827"/>
            <p:cNvSpPr/>
            <p:nvPr/>
          </p:nvSpPr>
          <p:spPr>
            <a:xfrm>
              <a:off x="3375025" y="334168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7" name="Google Shape;2827;g1f5d965ad35_0_2827"/>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3" name="Google Shape;2823;g1f5d965ad35_0_2827"/>
            <p:cNvSpPr/>
            <p:nvPr/>
          </p:nvSpPr>
          <p:spPr>
            <a:xfrm>
              <a:off x="3375025" y="2103438"/>
              <a:ext cx="206400" cy="2064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31" name="Google Shape;2831;g1f5d965ad35_0_2827"/>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25" name="Google Shape;2825;g1f5d965ad35_0_2827"/>
            <p:cNvSpPr/>
            <p:nvPr/>
          </p:nvSpPr>
          <p:spPr>
            <a:xfrm>
              <a:off x="3375025" y="4578350"/>
              <a:ext cx="206400" cy="207900"/>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32" name="Google Shape;2832;g1f5d965ad35_0_2827"/>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3" name="Google Shape;2833;g1f5d965ad35_0_2827"/>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4" name="Google Shape;2834;g1f5d965ad35_0_2827"/>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5" name="Google Shape;2835;g1f5d965ad35_0_2827"/>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6" name="Google Shape;2836;g1f5d965ad35_0_2827"/>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7" name="Google Shape;2837;g1f5d965ad35_0_2827"/>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8" name="Google Shape;2838;g1f5d965ad35_0_2827"/>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9" name="Google Shape;2839;g1f5d965ad35_0_2827"/>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2840"/>
        <p:cNvGrpSpPr/>
        <p:nvPr/>
      </p:nvGrpSpPr>
      <p:grpSpPr>
        <a:xfrm>
          <a:off x="0" y="0"/>
          <a:ext cx="0" cy="0"/>
          <a:chOff x="0" y="0"/>
          <a:chExt cx="0" cy="0"/>
        </a:xfrm>
      </p:grpSpPr>
      <p:pic>
        <p:nvPicPr>
          <p:cNvPr id="2841" name="Google Shape;2841;g1f5d965ad35_0_28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42" name="Google Shape;2842;g1f5d965ad35_0_285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3" name="Google Shape;2843;g1f5d965ad35_0_285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44" name="Google Shape;2844;g1f5d965ad35_0_2855"/>
          <p:cNvGrpSpPr/>
          <p:nvPr/>
        </p:nvGrpSpPr>
        <p:grpSpPr>
          <a:xfrm>
            <a:off x="1060707" y="857568"/>
            <a:ext cx="3060725" cy="3921062"/>
            <a:chOff x="520700" y="865188"/>
            <a:chExt cx="3060725" cy="3921062"/>
          </a:xfrm>
        </p:grpSpPr>
        <p:cxnSp>
          <p:nvCxnSpPr>
            <p:cNvPr id="2845" name="Google Shape;2845;g1f5d965ad35_0_2855"/>
            <p:cNvCxnSpPr>
              <a:stCxn id="2846" idx="6"/>
              <a:endCxn id="2847"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48" name="Google Shape;2848;g1f5d965ad35_0_2855"/>
            <p:cNvCxnSpPr>
              <a:stCxn id="2846" idx="6"/>
              <a:endCxn id="2849"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0" name="Google Shape;2850;g1f5d965ad35_0_2855"/>
            <p:cNvCxnSpPr>
              <a:stCxn id="2846" idx="6"/>
              <a:endCxn id="2851"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2" name="Google Shape;2852;g1f5d965ad35_0_2855"/>
            <p:cNvCxnSpPr>
              <a:stCxn id="2846" idx="6"/>
              <a:endCxn id="2853"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4" name="Google Shape;2854;g1f5d965ad35_0_2855"/>
            <p:cNvCxnSpPr>
              <a:stCxn id="2846" idx="6"/>
              <a:endCxn id="2855"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6" name="Google Shape;2856;g1f5d965ad35_0_2855"/>
            <p:cNvCxnSpPr>
              <a:stCxn id="2846" idx="6"/>
              <a:endCxn id="2857"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58" name="Google Shape;2858;g1f5d965ad35_0_2855"/>
            <p:cNvCxnSpPr>
              <a:endCxn id="2859"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46" name="Google Shape;2846;g1f5d965ad35_0_2855"/>
            <p:cNvSpPr/>
            <p:nvPr/>
          </p:nvSpPr>
          <p:spPr>
            <a:xfrm>
              <a:off x="520700" y="1843088"/>
              <a:ext cx="1963800" cy="1965300"/>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47" name="Google Shape;2847;g1f5d965ad35_0_2855"/>
            <p:cNvSpPr/>
            <p:nvPr/>
          </p:nvSpPr>
          <p:spPr>
            <a:xfrm>
              <a:off x="3375025" y="865188"/>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49" name="Google Shape;2849;g1f5d965ad35_0_2855"/>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7" name="Google Shape;2857;g1f5d965ad35_0_2855"/>
            <p:cNvSpPr/>
            <p:nvPr/>
          </p:nvSpPr>
          <p:spPr>
            <a:xfrm>
              <a:off x="3375025" y="334168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5" name="Google Shape;2855;g1f5d965ad35_0_2855"/>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1" name="Google Shape;2851;g1f5d965ad35_0_2855"/>
            <p:cNvSpPr/>
            <p:nvPr/>
          </p:nvSpPr>
          <p:spPr>
            <a:xfrm>
              <a:off x="3375025" y="2103438"/>
              <a:ext cx="206400" cy="2064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9" name="Google Shape;2859;g1f5d965ad35_0_2855"/>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53" name="Google Shape;2853;g1f5d965ad35_0_2855"/>
            <p:cNvSpPr/>
            <p:nvPr/>
          </p:nvSpPr>
          <p:spPr>
            <a:xfrm>
              <a:off x="3375025" y="4578350"/>
              <a:ext cx="206400" cy="207900"/>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60" name="Google Shape;2860;g1f5d965ad35_0_2855"/>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1" name="Google Shape;2861;g1f5d965ad35_0_2855"/>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2" name="Google Shape;2862;g1f5d965ad35_0_2855"/>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3" name="Google Shape;2863;g1f5d965ad35_0_2855"/>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4" name="Google Shape;2864;g1f5d965ad35_0_2855"/>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5" name="Google Shape;2865;g1f5d965ad35_0_2855"/>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6" name="Google Shape;2866;g1f5d965ad35_0_2855"/>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7" name="Google Shape;2867;g1f5d965ad35_0_2855"/>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2868"/>
        <p:cNvGrpSpPr/>
        <p:nvPr/>
      </p:nvGrpSpPr>
      <p:grpSpPr>
        <a:xfrm>
          <a:off x="0" y="0"/>
          <a:ext cx="0" cy="0"/>
          <a:chOff x="0" y="0"/>
          <a:chExt cx="0" cy="0"/>
        </a:xfrm>
      </p:grpSpPr>
      <p:pic>
        <p:nvPicPr>
          <p:cNvPr id="2869" name="Google Shape;2869;g1f5d965ad35_0_288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70" name="Google Shape;2870;g1f5d965ad35_0_2883"/>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1" name="Google Shape;2871;g1f5d965ad35_0_2883"/>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872" name="Google Shape;2872;g1f5d965ad35_0_2883"/>
          <p:cNvGrpSpPr/>
          <p:nvPr/>
        </p:nvGrpSpPr>
        <p:grpSpPr>
          <a:xfrm>
            <a:off x="1060707" y="857568"/>
            <a:ext cx="3060725" cy="3921062"/>
            <a:chOff x="520700" y="865188"/>
            <a:chExt cx="3060725" cy="3921062"/>
          </a:xfrm>
        </p:grpSpPr>
        <p:cxnSp>
          <p:nvCxnSpPr>
            <p:cNvPr id="2873" name="Google Shape;2873;g1f5d965ad35_0_2883"/>
            <p:cNvCxnSpPr>
              <a:stCxn id="2874" idx="6"/>
              <a:endCxn id="2875" idx="2"/>
            </p:cNvCxnSpPr>
            <p:nvPr/>
          </p:nvCxnSpPr>
          <p:spPr>
            <a:xfrm rot="10800000" flipH="1">
              <a:off x="2484500" y="9690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76" name="Google Shape;2876;g1f5d965ad35_0_2883"/>
            <p:cNvCxnSpPr>
              <a:stCxn id="2874" idx="6"/>
              <a:endCxn id="2877" idx="2"/>
            </p:cNvCxnSpPr>
            <p:nvPr/>
          </p:nvCxnSpPr>
          <p:spPr>
            <a:xfrm rot="10800000" flipH="1">
              <a:off x="2484500" y="15882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78" name="Google Shape;2878;g1f5d965ad35_0_2883"/>
            <p:cNvCxnSpPr>
              <a:stCxn id="2874" idx="6"/>
              <a:endCxn id="2879" idx="2"/>
            </p:cNvCxnSpPr>
            <p:nvPr/>
          </p:nvCxnSpPr>
          <p:spPr>
            <a:xfrm rot="10800000" flipH="1">
              <a:off x="2484500" y="22065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0" name="Google Shape;2880;g1f5d965ad35_0_2883"/>
            <p:cNvCxnSpPr>
              <a:stCxn id="2874" idx="6"/>
              <a:endCxn id="2881" idx="2"/>
            </p:cNvCxnSpPr>
            <p:nvPr/>
          </p:nvCxnSpPr>
          <p:spPr>
            <a:xfrm>
              <a:off x="2484500" y="2825738"/>
              <a:ext cx="890400" cy="18567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2" name="Google Shape;2882;g1f5d965ad35_0_2883"/>
            <p:cNvCxnSpPr>
              <a:stCxn id="2874" idx="6"/>
              <a:endCxn id="2883" idx="2"/>
            </p:cNvCxnSpPr>
            <p:nvPr/>
          </p:nvCxnSpPr>
          <p:spPr>
            <a:xfrm>
              <a:off x="2484500" y="2825738"/>
              <a:ext cx="890400" cy="12375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4" name="Google Shape;2884;g1f5d965ad35_0_2883"/>
            <p:cNvCxnSpPr>
              <a:stCxn id="2874" idx="6"/>
              <a:endCxn id="2885" idx="2"/>
            </p:cNvCxnSpPr>
            <p:nvPr/>
          </p:nvCxnSpPr>
          <p:spPr>
            <a:xfrm>
              <a:off x="2484500" y="2825738"/>
              <a:ext cx="890400" cy="619200"/>
            </a:xfrm>
            <a:prstGeom prst="bentConnector3">
              <a:avLst>
                <a:gd name="adj1" fmla="val -10648"/>
              </a:avLst>
            </a:prstGeom>
            <a:noFill/>
            <a:ln w="12700" cap="flat" cmpd="sng">
              <a:solidFill>
                <a:srgbClr val="D8D8D8"/>
              </a:solidFill>
              <a:prstDash val="solid"/>
              <a:round/>
              <a:headEnd type="none" w="sm" len="sm"/>
              <a:tailEnd type="none" w="sm" len="sm"/>
            </a:ln>
          </p:spPr>
        </p:cxnSp>
        <p:cxnSp>
          <p:nvCxnSpPr>
            <p:cNvPr id="2886" name="Google Shape;2886;g1f5d965ad35_0_2883"/>
            <p:cNvCxnSpPr>
              <a:endCxn id="2887" idx="2"/>
            </p:cNvCxnSpPr>
            <p:nvPr/>
          </p:nvCxnSpPr>
          <p:spPr>
            <a:xfrm>
              <a:off x="2484325" y="2825763"/>
              <a:ext cx="890700" cy="0"/>
            </a:xfrm>
            <a:prstGeom prst="straightConnector1">
              <a:avLst/>
            </a:prstGeom>
            <a:noFill/>
            <a:ln w="12700" cap="flat" cmpd="sng">
              <a:solidFill>
                <a:srgbClr val="D8D8D8"/>
              </a:solidFill>
              <a:prstDash val="solid"/>
              <a:round/>
              <a:headEnd type="none" w="sm" len="sm"/>
              <a:tailEnd type="none" w="sm" len="sm"/>
            </a:ln>
          </p:spPr>
        </p:cxnSp>
        <p:sp>
          <p:nvSpPr>
            <p:cNvPr id="2874" name="Google Shape;2874;g1f5d965ad35_0_2883"/>
            <p:cNvSpPr/>
            <p:nvPr/>
          </p:nvSpPr>
          <p:spPr>
            <a:xfrm>
              <a:off x="520700" y="1843088"/>
              <a:ext cx="1963800" cy="1965300"/>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2875" name="Google Shape;2875;g1f5d965ad35_0_2883"/>
            <p:cNvSpPr/>
            <p:nvPr/>
          </p:nvSpPr>
          <p:spPr>
            <a:xfrm>
              <a:off x="3375025" y="865188"/>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7" name="Google Shape;2877;g1f5d965ad35_0_2883"/>
            <p:cNvSpPr/>
            <p:nvPr/>
          </p:nvSpPr>
          <p:spPr>
            <a:xfrm>
              <a:off x="3375025" y="1484313"/>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5" name="Google Shape;2885;g1f5d965ad35_0_2883"/>
            <p:cNvSpPr/>
            <p:nvPr/>
          </p:nvSpPr>
          <p:spPr>
            <a:xfrm>
              <a:off x="3375025" y="334168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3" name="Google Shape;2883;g1f5d965ad35_0_2883"/>
            <p:cNvSpPr/>
            <p:nvPr/>
          </p:nvSpPr>
          <p:spPr>
            <a:xfrm>
              <a:off x="3375025" y="3959226"/>
              <a:ext cx="206400" cy="2079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79" name="Google Shape;2879;g1f5d965ad35_0_2883"/>
            <p:cNvSpPr/>
            <p:nvPr/>
          </p:nvSpPr>
          <p:spPr>
            <a:xfrm>
              <a:off x="3375025" y="2103438"/>
              <a:ext cx="206400" cy="2064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7" name="Google Shape;2887;g1f5d965ad35_0_2883"/>
            <p:cNvSpPr/>
            <p:nvPr/>
          </p:nvSpPr>
          <p:spPr>
            <a:xfrm>
              <a:off x="3375025" y="2722563"/>
              <a:ext cx="206400" cy="206400"/>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2881" name="Google Shape;2881;g1f5d965ad35_0_2883"/>
            <p:cNvSpPr/>
            <p:nvPr/>
          </p:nvSpPr>
          <p:spPr>
            <a:xfrm>
              <a:off x="3375025" y="4578350"/>
              <a:ext cx="206400" cy="207900"/>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2888" name="Google Shape;2888;g1f5d965ad35_0_2883"/>
          <p:cNvSpPr txBox="1">
            <a:spLocks noGrp="1"/>
          </p:cNvSpPr>
          <p:nvPr>
            <p:ph type="body" idx="1"/>
          </p:nvPr>
        </p:nvSpPr>
        <p:spPr>
          <a:xfrm>
            <a:off x="1185201" y="265805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89" name="Google Shape;2889;g1f5d965ad35_0_2883"/>
          <p:cNvSpPr txBox="1">
            <a:spLocks noGrp="1"/>
          </p:cNvSpPr>
          <p:nvPr>
            <p:ph type="body" idx="2"/>
          </p:nvPr>
        </p:nvSpPr>
        <p:spPr>
          <a:xfrm>
            <a:off x="4227733" y="142795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0" name="Google Shape;2890;g1f5d965ad35_0_2883"/>
          <p:cNvSpPr txBox="1">
            <a:spLocks noGrp="1"/>
          </p:cNvSpPr>
          <p:nvPr>
            <p:ph type="body" idx="3"/>
          </p:nvPr>
        </p:nvSpPr>
        <p:spPr>
          <a:xfrm>
            <a:off x="4227733" y="266567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1" name="Google Shape;2891;g1f5d965ad35_0_2883"/>
          <p:cNvSpPr txBox="1">
            <a:spLocks noGrp="1"/>
          </p:cNvSpPr>
          <p:nvPr>
            <p:ph type="body" idx="4"/>
          </p:nvPr>
        </p:nvSpPr>
        <p:spPr>
          <a:xfrm>
            <a:off x="4227733" y="39033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2" name="Google Shape;2892;g1f5d965ad35_0_2883"/>
          <p:cNvSpPr txBox="1">
            <a:spLocks noGrp="1"/>
          </p:cNvSpPr>
          <p:nvPr>
            <p:ph type="body" idx="5"/>
          </p:nvPr>
        </p:nvSpPr>
        <p:spPr>
          <a:xfrm>
            <a:off x="4227733" y="80909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3" name="Google Shape;2893;g1f5d965ad35_0_2883"/>
          <p:cNvSpPr txBox="1">
            <a:spLocks noGrp="1"/>
          </p:cNvSpPr>
          <p:nvPr>
            <p:ph type="body" idx="6"/>
          </p:nvPr>
        </p:nvSpPr>
        <p:spPr>
          <a:xfrm>
            <a:off x="4227733" y="204681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4" name="Google Shape;2894;g1f5d965ad35_0_2883"/>
          <p:cNvSpPr txBox="1">
            <a:spLocks noGrp="1"/>
          </p:cNvSpPr>
          <p:nvPr>
            <p:ph type="body" idx="7"/>
          </p:nvPr>
        </p:nvSpPr>
        <p:spPr>
          <a:xfrm>
            <a:off x="4227733" y="3284538"/>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5" name="Google Shape;2895;g1f5d965ad35_0_2883"/>
          <p:cNvSpPr txBox="1">
            <a:spLocks noGrp="1"/>
          </p:cNvSpPr>
          <p:nvPr>
            <p:ph type="body" idx="8"/>
          </p:nvPr>
        </p:nvSpPr>
        <p:spPr>
          <a:xfrm>
            <a:off x="4227733" y="4522260"/>
            <a:ext cx="42060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2896"/>
        <p:cNvGrpSpPr/>
        <p:nvPr/>
      </p:nvGrpSpPr>
      <p:grpSpPr>
        <a:xfrm>
          <a:off x="0" y="0"/>
          <a:ext cx="0" cy="0"/>
          <a:chOff x="0" y="0"/>
          <a:chExt cx="0" cy="0"/>
        </a:xfrm>
      </p:grpSpPr>
      <p:pic>
        <p:nvPicPr>
          <p:cNvPr id="2897" name="Google Shape;2897;g1f5d965ad35_0_291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898" name="Google Shape;2898;g1f5d965ad35_0_291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99" name="Google Shape;2899;g1f5d965ad35_0_291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00" name="Google Shape;2900;g1f5d965ad35_0_2911"/>
          <p:cNvGrpSpPr/>
          <p:nvPr/>
        </p:nvGrpSpPr>
        <p:grpSpPr>
          <a:xfrm>
            <a:off x="2441263" y="1060409"/>
            <a:ext cx="4259360" cy="3399151"/>
            <a:chOff x="2441263" y="1068029"/>
            <a:chExt cx="4259360" cy="3399151"/>
          </a:xfrm>
        </p:grpSpPr>
        <p:pic>
          <p:nvPicPr>
            <p:cNvPr id="2901" name="Google Shape;2901;g1f5d965ad35_0_2911" descr="Icon&#10;&#10;Description automatically generated"/>
            <p:cNvPicPr preferRelativeResize="0"/>
            <p:nvPr/>
          </p:nvPicPr>
          <p:blipFill rotWithShape="1">
            <a:blip r:embed="rId3">
              <a:alphaModFix/>
            </a:blip>
            <a:srcRect/>
            <a:stretch/>
          </p:blipFill>
          <p:spPr>
            <a:xfrm>
              <a:off x="2625376" y="1068029"/>
              <a:ext cx="3885071" cy="3371045"/>
            </a:xfrm>
            <a:prstGeom prst="rect">
              <a:avLst/>
            </a:prstGeom>
            <a:noFill/>
            <a:ln>
              <a:noFill/>
            </a:ln>
          </p:spPr>
        </p:pic>
        <p:grpSp>
          <p:nvGrpSpPr>
            <p:cNvPr id="2902" name="Google Shape;2902;g1f5d965ad35_0_2911"/>
            <p:cNvGrpSpPr/>
            <p:nvPr/>
          </p:nvGrpSpPr>
          <p:grpSpPr>
            <a:xfrm>
              <a:off x="2441263" y="1089939"/>
              <a:ext cx="4259360" cy="3377241"/>
              <a:chOff x="2441263" y="1089939"/>
              <a:chExt cx="4259360" cy="3377241"/>
            </a:xfrm>
          </p:grpSpPr>
          <p:sp>
            <p:nvSpPr>
              <p:cNvPr id="2903" name="Google Shape;2903;g1f5d965ad35_0_2911"/>
              <p:cNvSpPr/>
              <p:nvPr/>
            </p:nvSpPr>
            <p:spPr>
              <a:xfrm>
                <a:off x="6618723" y="2315344"/>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4" name="Google Shape;2904;g1f5d965ad35_0_2911"/>
              <p:cNvSpPr/>
              <p:nvPr/>
            </p:nvSpPr>
            <p:spPr>
              <a:xfrm>
                <a:off x="6426200" y="356753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5" name="Google Shape;2905;g1f5d965ad35_0_2911"/>
              <p:cNvSpPr/>
              <p:nvPr/>
            </p:nvSpPr>
            <p:spPr>
              <a:xfrm>
                <a:off x="5448688" y="4385279"/>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6" name="Google Shape;2906;g1f5d965ad35_0_2911"/>
              <p:cNvSpPr/>
              <p:nvPr/>
            </p:nvSpPr>
            <p:spPr>
              <a:xfrm>
                <a:off x="6444214" y="1089939"/>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7" name="Google Shape;2907;g1f5d965ad35_0_2911"/>
              <p:cNvSpPr/>
              <p:nvPr/>
            </p:nvSpPr>
            <p:spPr>
              <a:xfrm>
                <a:off x="2441263" y="2315345"/>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8" name="Google Shape;2908;g1f5d965ad35_0_2911"/>
              <p:cNvSpPr/>
              <p:nvPr/>
            </p:nvSpPr>
            <p:spPr>
              <a:xfrm>
                <a:off x="2619761" y="3574306"/>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9" name="Google Shape;2909;g1f5d965ad35_0_2911"/>
              <p:cNvSpPr/>
              <p:nvPr/>
            </p:nvSpPr>
            <p:spPr>
              <a:xfrm>
                <a:off x="3592732" y="4385280"/>
                <a:ext cx="81900" cy="81900"/>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10" name="Google Shape;2910;g1f5d965ad35_0_2911"/>
              <p:cNvSpPr/>
              <p:nvPr/>
            </p:nvSpPr>
            <p:spPr>
              <a:xfrm>
                <a:off x="2619761" y="1096713"/>
                <a:ext cx="81900" cy="81900"/>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11" name="Google Shape;2911;g1f5d965ad35_0_2911"/>
            <p:cNvGrpSpPr/>
            <p:nvPr/>
          </p:nvGrpSpPr>
          <p:grpSpPr>
            <a:xfrm>
              <a:off x="3551613" y="1402488"/>
              <a:ext cx="2054100" cy="2054100"/>
              <a:chOff x="3766548" y="1602249"/>
              <a:chExt cx="2054100" cy="2054100"/>
            </a:xfrm>
          </p:grpSpPr>
          <p:sp>
            <p:nvSpPr>
              <p:cNvPr id="2912" name="Google Shape;2912;g1f5d965ad35_0_2911"/>
              <p:cNvSpPr/>
              <p:nvPr/>
            </p:nvSpPr>
            <p:spPr>
              <a:xfrm>
                <a:off x="3766548" y="1602249"/>
                <a:ext cx="2054100" cy="2054100"/>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13" name="Google Shape;2913;g1f5d965ad35_0_2911"/>
              <p:cNvSpPr/>
              <p:nvPr/>
            </p:nvSpPr>
            <p:spPr>
              <a:xfrm>
                <a:off x="3820905" y="1656606"/>
                <a:ext cx="1945200" cy="1945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914" name="Google Shape;2914;g1f5d965ad35_0_2911"/>
          <p:cNvSpPr txBox="1">
            <a:spLocks noGrp="1"/>
          </p:cNvSpPr>
          <p:nvPr>
            <p:ph type="body" idx="1"/>
          </p:nvPr>
        </p:nvSpPr>
        <p:spPr>
          <a:xfrm>
            <a:off x="3719246" y="226441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5" name="Google Shape;2915;g1f5d965ad35_0_2911"/>
          <p:cNvSpPr txBox="1">
            <a:spLocks noGrp="1"/>
          </p:cNvSpPr>
          <p:nvPr>
            <p:ph type="body" idx="2"/>
          </p:nvPr>
        </p:nvSpPr>
        <p:spPr>
          <a:xfrm>
            <a:off x="817135"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6" name="Google Shape;2916;g1f5d965ad35_0_2911"/>
          <p:cNvSpPr txBox="1">
            <a:spLocks noGrp="1"/>
          </p:cNvSpPr>
          <p:nvPr>
            <p:ph type="body" idx="3"/>
          </p:nvPr>
        </p:nvSpPr>
        <p:spPr>
          <a:xfrm>
            <a:off x="633920"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7" name="Google Shape;2917;g1f5d965ad35_0_2911"/>
          <p:cNvSpPr txBox="1">
            <a:spLocks noGrp="1"/>
          </p:cNvSpPr>
          <p:nvPr>
            <p:ph type="body" idx="4"/>
          </p:nvPr>
        </p:nvSpPr>
        <p:spPr>
          <a:xfrm>
            <a:off x="803908"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8" name="Google Shape;2918;g1f5d965ad35_0_2911"/>
          <p:cNvSpPr txBox="1">
            <a:spLocks noGrp="1"/>
          </p:cNvSpPr>
          <p:nvPr>
            <p:ph type="body" idx="5"/>
          </p:nvPr>
        </p:nvSpPr>
        <p:spPr>
          <a:xfrm>
            <a:off x="1798245"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19" name="Google Shape;2919;g1f5d965ad35_0_2911"/>
          <p:cNvSpPr txBox="1">
            <a:spLocks noGrp="1"/>
          </p:cNvSpPr>
          <p:nvPr>
            <p:ph type="body" idx="6"/>
          </p:nvPr>
        </p:nvSpPr>
        <p:spPr>
          <a:xfrm>
            <a:off x="6615516" y="961109"/>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0" name="Google Shape;2920;g1f5d965ad35_0_2911"/>
          <p:cNvSpPr txBox="1">
            <a:spLocks noGrp="1"/>
          </p:cNvSpPr>
          <p:nvPr>
            <p:ph type="body" idx="7"/>
          </p:nvPr>
        </p:nvSpPr>
        <p:spPr>
          <a:xfrm>
            <a:off x="6787154" y="218861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1" name="Google Shape;2921;g1f5d965ad35_0_2911"/>
          <p:cNvSpPr txBox="1">
            <a:spLocks noGrp="1"/>
          </p:cNvSpPr>
          <p:nvPr>
            <p:ph type="body" idx="8"/>
          </p:nvPr>
        </p:nvSpPr>
        <p:spPr>
          <a:xfrm>
            <a:off x="6602289" y="34488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2" name="Google Shape;2922;g1f5d965ad35_0_2911"/>
          <p:cNvSpPr txBox="1">
            <a:spLocks noGrp="1"/>
          </p:cNvSpPr>
          <p:nvPr>
            <p:ph type="body" idx="9"/>
          </p:nvPr>
        </p:nvSpPr>
        <p:spPr>
          <a:xfrm>
            <a:off x="5584940" y="425855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2923"/>
        <p:cNvGrpSpPr/>
        <p:nvPr/>
      </p:nvGrpSpPr>
      <p:grpSpPr>
        <a:xfrm>
          <a:off x="0" y="0"/>
          <a:ext cx="0" cy="0"/>
          <a:chOff x="0" y="0"/>
          <a:chExt cx="0" cy="0"/>
        </a:xfrm>
      </p:grpSpPr>
      <p:pic>
        <p:nvPicPr>
          <p:cNvPr id="2924" name="Google Shape;2924;g1f5d965ad35_0_293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25" name="Google Shape;2925;g1f5d965ad35_0_293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26" name="Google Shape;2926;g1f5d965ad35_0_293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27" name="Google Shape;2927;g1f5d965ad35_0_2938"/>
          <p:cNvGrpSpPr/>
          <p:nvPr/>
        </p:nvGrpSpPr>
        <p:grpSpPr>
          <a:xfrm>
            <a:off x="1941529" y="1105301"/>
            <a:ext cx="5260800" cy="3388500"/>
            <a:chOff x="1941529" y="1120931"/>
            <a:chExt cx="5260800" cy="3388500"/>
          </a:xfrm>
        </p:grpSpPr>
        <p:sp>
          <p:nvSpPr>
            <p:cNvPr id="2928" name="Google Shape;2928;g1f5d965ad35_0_2938" descr="A picture containing icon&#10;&#10;Description automatically generated"/>
            <p:cNvSpPr/>
            <p:nvPr/>
          </p:nvSpPr>
          <p:spPr>
            <a:xfrm>
              <a:off x="1941529" y="1120931"/>
              <a:ext cx="5260800" cy="3388500"/>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g1f5d965ad35_0_2938"/>
            <p:cNvSpPr txBox="1"/>
            <p:nvPr/>
          </p:nvSpPr>
          <p:spPr>
            <a:xfrm>
              <a:off x="2881078" y="132388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2930" name="Google Shape;2930;g1f5d965ad35_0_2938"/>
            <p:cNvSpPr txBox="1"/>
            <p:nvPr/>
          </p:nvSpPr>
          <p:spPr>
            <a:xfrm>
              <a:off x="2121488" y="216415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2931" name="Google Shape;2931;g1f5d965ad35_0_2938"/>
            <p:cNvSpPr txBox="1"/>
            <p:nvPr/>
          </p:nvSpPr>
          <p:spPr>
            <a:xfrm>
              <a:off x="2121487" y="3109811"/>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2932" name="Google Shape;2932;g1f5d965ad35_0_2938"/>
            <p:cNvSpPr txBox="1"/>
            <p:nvPr/>
          </p:nvSpPr>
          <p:spPr>
            <a:xfrm>
              <a:off x="2881078"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2933" name="Google Shape;2933;g1f5d965ad35_0_2938"/>
            <p:cNvSpPr txBox="1"/>
            <p:nvPr/>
          </p:nvSpPr>
          <p:spPr>
            <a:xfrm>
              <a:off x="5885786" y="3988723"/>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2934" name="Google Shape;2934;g1f5d965ad35_0_2938"/>
            <p:cNvSpPr txBox="1"/>
            <p:nvPr/>
          </p:nvSpPr>
          <p:spPr>
            <a:xfrm>
              <a:off x="6646571" y="3116990"/>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2935" name="Google Shape;2935;g1f5d965ad35_0_2938"/>
            <p:cNvSpPr txBox="1"/>
            <p:nvPr/>
          </p:nvSpPr>
          <p:spPr>
            <a:xfrm>
              <a:off x="6649241" y="2139182"/>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2936" name="Google Shape;2936;g1f5d965ad35_0_2938"/>
            <p:cNvSpPr txBox="1"/>
            <p:nvPr/>
          </p:nvSpPr>
          <p:spPr>
            <a:xfrm>
              <a:off x="5885785" y="1321265"/>
              <a:ext cx="3579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2937" name="Google Shape;2937;g1f5d965ad35_0_2938"/>
          <p:cNvSpPr txBox="1">
            <a:spLocks noGrp="1"/>
          </p:cNvSpPr>
          <p:nvPr>
            <p:ph type="body" idx="1"/>
          </p:nvPr>
        </p:nvSpPr>
        <p:spPr>
          <a:xfrm>
            <a:off x="89551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8" name="Google Shape;2938;g1f5d965ad35_0_2938"/>
          <p:cNvSpPr txBox="1">
            <a:spLocks noGrp="1"/>
          </p:cNvSpPr>
          <p:nvPr>
            <p:ph type="body" idx="2"/>
          </p:nvPr>
        </p:nvSpPr>
        <p:spPr>
          <a:xfrm>
            <a:off x="135731"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39" name="Google Shape;2939;g1f5d965ad35_0_2938"/>
          <p:cNvSpPr txBox="1">
            <a:spLocks noGrp="1"/>
          </p:cNvSpPr>
          <p:nvPr>
            <p:ph type="body" idx="3"/>
          </p:nvPr>
        </p:nvSpPr>
        <p:spPr>
          <a:xfrm>
            <a:off x="135731"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0" name="Google Shape;2940;g1f5d965ad35_0_2938"/>
          <p:cNvSpPr txBox="1">
            <a:spLocks noGrp="1"/>
          </p:cNvSpPr>
          <p:nvPr>
            <p:ph type="body" idx="4"/>
          </p:nvPr>
        </p:nvSpPr>
        <p:spPr>
          <a:xfrm>
            <a:off x="89551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1" name="Google Shape;2941;g1f5d965ad35_0_2938"/>
          <p:cNvSpPr txBox="1">
            <a:spLocks noGrp="1"/>
          </p:cNvSpPr>
          <p:nvPr>
            <p:ph type="body" idx="5"/>
          </p:nvPr>
        </p:nvSpPr>
        <p:spPr>
          <a:xfrm>
            <a:off x="6525054" y="1264575"/>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2" name="Google Shape;2942;g1f5d965ad35_0_2938"/>
          <p:cNvSpPr txBox="1">
            <a:spLocks noGrp="1"/>
          </p:cNvSpPr>
          <p:nvPr>
            <p:ph type="body" idx="6"/>
          </p:nvPr>
        </p:nvSpPr>
        <p:spPr>
          <a:xfrm>
            <a:off x="6525054" y="4000086"/>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3" name="Google Shape;2943;g1f5d965ad35_0_2938"/>
          <p:cNvSpPr txBox="1">
            <a:spLocks noGrp="1"/>
          </p:cNvSpPr>
          <p:nvPr>
            <p:ph type="body" idx="7"/>
          </p:nvPr>
        </p:nvSpPr>
        <p:spPr>
          <a:xfrm>
            <a:off x="7294177" y="2129927"/>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4" name="Google Shape;2944;g1f5d965ad35_0_2938"/>
          <p:cNvSpPr txBox="1">
            <a:spLocks noGrp="1"/>
          </p:cNvSpPr>
          <p:nvPr>
            <p:ph type="body" idx="8"/>
          </p:nvPr>
        </p:nvSpPr>
        <p:spPr>
          <a:xfrm>
            <a:off x="7294177" y="3113311"/>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5" name="Google Shape;2945;g1f5d965ad35_0_2938"/>
          <p:cNvSpPr txBox="1">
            <a:spLocks noGrp="1"/>
          </p:cNvSpPr>
          <p:nvPr>
            <p:ph type="body" idx="9"/>
          </p:nvPr>
        </p:nvSpPr>
        <p:spPr>
          <a:xfrm>
            <a:off x="3732038" y="2630794"/>
            <a:ext cx="1714800" cy="3201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2946"/>
        <p:cNvGrpSpPr/>
        <p:nvPr/>
      </p:nvGrpSpPr>
      <p:grpSpPr>
        <a:xfrm>
          <a:off x="0" y="0"/>
          <a:ext cx="0" cy="0"/>
          <a:chOff x="0" y="0"/>
          <a:chExt cx="0" cy="0"/>
        </a:xfrm>
      </p:grpSpPr>
      <p:pic>
        <p:nvPicPr>
          <p:cNvPr id="2947" name="Google Shape;2947;g1f5d965ad35_0_2961"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2948" name="Google Shape;2948;g1f5d965ad35_0_2961"/>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49" name="Google Shape;2949;g1f5d965ad35_0_2961"/>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0" name="Google Shape;2950;g1f5d965ad35_0_2961"/>
          <p:cNvGrpSpPr/>
          <p:nvPr/>
        </p:nvGrpSpPr>
        <p:grpSpPr>
          <a:xfrm>
            <a:off x="1761570" y="3131101"/>
            <a:ext cx="5621012" cy="646603"/>
            <a:chOff x="881569" y="3131101"/>
            <a:chExt cx="5621012" cy="646603"/>
          </a:xfrm>
        </p:grpSpPr>
        <p:grpSp>
          <p:nvGrpSpPr>
            <p:cNvPr id="2951" name="Google Shape;2951;g1f5d965ad35_0_2961"/>
            <p:cNvGrpSpPr/>
            <p:nvPr/>
          </p:nvGrpSpPr>
          <p:grpSpPr>
            <a:xfrm>
              <a:off x="881569" y="3131101"/>
              <a:ext cx="397940" cy="646603"/>
              <a:chOff x="1400848" y="1624076"/>
              <a:chExt cx="560401" cy="910580"/>
            </a:xfrm>
          </p:grpSpPr>
          <p:grpSp>
            <p:nvGrpSpPr>
              <p:cNvPr id="2952" name="Google Shape;2952;g1f5d965ad35_0_2961"/>
              <p:cNvGrpSpPr/>
              <p:nvPr/>
            </p:nvGrpSpPr>
            <p:grpSpPr>
              <a:xfrm>
                <a:off x="1400848" y="1624076"/>
                <a:ext cx="560401" cy="825182"/>
                <a:chOff x="1342860" y="1647676"/>
                <a:chExt cx="560401" cy="825182"/>
              </a:xfrm>
            </p:grpSpPr>
            <p:sp>
              <p:nvSpPr>
                <p:cNvPr id="2953" name="Google Shape;2953;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4" name="Google Shape;2954;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55" name="Google Shape;2955;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56" name="Google Shape;2956;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57" name="Google Shape;2957;g1f5d965ad35_0_2961"/>
            <p:cNvGrpSpPr/>
            <p:nvPr/>
          </p:nvGrpSpPr>
          <p:grpSpPr>
            <a:xfrm>
              <a:off x="2622593" y="3131101"/>
              <a:ext cx="397940" cy="646603"/>
              <a:chOff x="1400848" y="1624076"/>
              <a:chExt cx="560401" cy="910580"/>
            </a:xfrm>
          </p:grpSpPr>
          <p:grpSp>
            <p:nvGrpSpPr>
              <p:cNvPr id="2958" name="Google Shape;2958;g1f5d965ad35_0_2961"/>
              <p:cNvGrpSpPr/>
              <p:nvPr/>
            </p:nvGrpSpPr>
            <p:grpSpPr>
              <a:xfrm>
                <a:off x="1400848" y="1624076"/>
                <a:ext cx="560401" cy="825182"/>
                <a:chOff x="1342860" y="1647676"/>
                <a:chExt cx="560401" cy="825182"/>
              </a:xfrm>
            </p:grpSpPr>
            <p:sp>
              <p:nvSpPr>
                <p:cNvPr id="2959" name="Google Shape;2959;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60" name="Google Shape;2960;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61" name="Google Shape;2961;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2" name="Google Shape;2962;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63" name="Google Shape;2963;g1f5d965ad35_0_2961"/>
            <p:cNvGrpSpPr/>
            <p:nvPr/>
          </p:nvGrpSpPr>
          <p:grpSpPr>
            <a:xfrm>
              <a:off x="4363617" y="3131101"/>
              <a:ext cx="397940" cy="646603"/>
              <a:chOff x="1400848" y="1624076"/>
              <a:chExt cx="560401" cy="910580"/>
            </a:xfrm>
          </p:grpSpPr>
          <p:grpSp>
            <p:nvGrpSpPr>
              <p:cNvPr id="2964" name="Google Shape;2964;g1f5d965ad35_0_2961"/>
              <p:cNvGrpSpPr/>
              <p:nvPr/>
            </p:nvGrpSpPr>
            <p:grpSpPr>
              <a:xfrm>
                <a:off x="1400848" y="1624076"/>
                <a:ext cx="560401" cy="825182"/>
                <a:chOff x="1342860" y="1647676"/>
                <a:chExt cx="560401" cy="825182"/>
              </a:xfrm>
            </p:grpSpPr>
            <p:sp>
              <p:nvSpPr>
                <p:cNvPr id="2965" name="Google Shape;2965;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66" name="Google Shape;2966;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67" name="Google Shape;2967;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68" name="Google Shape;2968;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69" name="Google Shape;2969;g1f5d965ad35_0_2961"/>
            <p:cNvGrpSpPr/>
            <p:nvPr/>
          </p:nvGrpSpPr>
          <p:grpSpPr>
            <a:xfrm>
              <a:off x="6104641" y="3131101"/>
              <a:ext cx="397940" cy="646603"/>
              <a:chOff x="1400848" y="1624076"/>
              <a:chExt cx="560401" cy="910580"/>
            </a:xfrm>
          </p:grpSpPr>
          <p:grpSp>
            <p:nvGrpSpPr>
              <p:cNvPr id="2970" name="Google Shape;2970;g1f5d965ad35_0_2961"/>
              <p:cNvGrpSpPr/>
              <p:nvPr/>
            </p:nvGrpSpPr>
            <p:grpSpPr>
              <a:xfrm>
                <a:off x="1400848" y="1624076"/>
                <a:ext cx="560401" cy="825182"/>
                <a:chOff x="1342860" y="1647676"/>
                <a:chExt cx="560401" cy="825182"/>
              </a:xfrm>
            </p:grpSpPr>
            <p:sp>
              <p:nvSpPr>
                <p:cNvPr id="2971" name="Google Shape;2971;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72" name="Google Shape;2972;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73" name="Google Shape;2973;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74" name="Google Shape;2974;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2975" name="Google Shape;2975;g1f5d965ad35_0_2961"/>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6" name="Google Shape;2976;g1f5d965ad35_0_2961"/>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7" name="Google Shape;2977;g1f5d965ad35_0_2961"/>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78" name="Google Shape;2978;g1f5d965ad35_0_2961"/>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979" name="Google Shape;2979;g1f5d965ad35_0_2961"/>
          <p:cNvGrpSpPr/>
          <p:nvPr/>
        </p:nvGrpSpPr>
        <p:grpSpPr>
          <a:xfrm>
            <a:off x="881569" y="1424217"/>
            <a:ext cx="7362037" cy="646603"/>
            <a:chOff x="881569" y="2219454"/>
            <a:chExt cx="7362037" cy="646603"/>
          </a:xfrm>
        </p:grpSpPr>
        <p:grpSp>
          <p:nvGrpSpPr>
            <p:cNvPr id="2980" name="Google Shape;2980;g1f5d965ad35_0_2961"/>
            <p:cNvGrpSpPr/>
            <p:nvPr/>
          </p:nvGrpSpPr>
          <p:grpSpPr>
            <a:xfrm>
              <a:off x="881569" y="2219454"/>
              <a:ext cx="397940" cy="646603"/>
              <a:chOff x="1400848" y="1624076"/>
              <a:chExt cx="560401" cy="910580"/>
            </a:xfrm>
          </p:grpSpPr>
          <p:grpSp>
            <p:nvGrpSpPr>
              <p:cNvPr id="2981" name="Google Shape;2981;g1f5d965ad35_0_2961"/>
              <p:cNvGrpSpPr/>
              <p:nvPr/>
            </p:nvGrpSpPr>
            <p:grpSpPr>
              <a:xfrm>
                <a:off x="1400848" y="1624076"/>
                <a:ext cx="560401" cy="825182"/>
                <a:chOff x="1342860" y="1647676"/>
                <a:chExt cx="560401" cy="825182"/>
              </a:xfrm>
            </p:grpSpPr>
            <p:sp>
              <p:nvSpPr>
                <p:cNvPr id="2982" name="Google Shape;2982;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83" name="Google Shape;2983;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84" name="Google Shape;2984;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85" name="Google Shape;2985;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86" name="Google Shape;2986;g1f5d965ad35_0_2961"/>
            <p:cNvGrpSpPr/>
            <p:nvPr/>
          </p:nvGrpSpPr>
          <p:grpSpPr>
            <a:xfrm>
              <a:off x="2622593" y="2219454"/>
              <a:ext cx="397940" cy="646603"/>
              <a:chOff x="1400848" y="1624076"/>
              <a:chExt cx="560401" cy="910580"/>
            </a:xfrm>
          </p:grpSpPr>
          <p:grpSp>
            <p:nvGrpSpPr>
              <p:cNvPr id="2987" name="Google Shape;2987;g1f5d965ad35_0_2961"/>
              <p:cNvGrpSpPr/>
              <p:nvPr/>
            </p:nvGrpSpPr>
            <p:grpSpPr>
              <a:xfrm>
                <a:off x="1400848" y="1624076"/>
                <a:ext cx="560401" cy="825182"/>
                <a:chOff x="1342860" y="1647676"/>
                <a:chExt cx="560401" cy="825182"/>
              </a:xfrm>
            </p:grpSpPr>
            <p:sp>
              <p:nvSpPr>
                <p:cNvPr id="2988" name="Google Shape;2988;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89" name="Google Shape;2989;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90" name="Google Shape;2990;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1" name="Google Shape;2991;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92" name="Google Shape;2992;g1f5d965ad35_0_2961"/>
            <p:cNvGrpSpPr/>
            <p:nvPr/>
          </p:nvGrpSpPr>
          <p:grpSpPr>
            <a:xfrm>
              <a:off x="4363617" y="2219454"/>
              <a:ext cx="397940" cy="646603"/>
              <a:chOff x="1400848" y="1624076"/>
              <a:chExt cx="560401" cy="910580"/>
            </a:xfrm>
          </p:grpSpPr>
          <p:grpSp>
            <p:nvGrpSpPr>
              <p:cNvPr id="2993" name="Google Shape;2993;g1f5d965ad35_0_2961"/>
              <p:cNvGrpSpPr/>
              <p:nvPr/>
            </p:nvGrpSpPr>
            <p:grpSpPr>
              <a:xfrm>
                <a:off x="1400848" y="1624076"/>
                <a:ext cx="560401" cy="825182"/>
                <a:chOff x="1342860" y="1647676"/>
                <a:chExt cx="560401" cy="825182"/>
              </a:xfrm>
            </p:grpSpPr>
            <p:sp>
              <p:nvSpPr>
                <p:cNvPr id="2994" name="Google Shape;2994;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95" name="Google Shape;2995;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2996" name="Google Shape;2996;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2997" name="Google Shape;2997;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98" name="Google Shape;2998;g1f5d965ad35_0_2961"/>
            <p:cNvGrpSpPr/>
            <p:nvPr/>
          </p:nvGrpSpPr>
          <p:grpSpPr>
            <a:xfrm>
              <a:off x="6104641" y="2219454"/>
              <a:ext cx="397940" cy="646603"/>
              <a:chOff x="1400848" y="1624076"/>
              <a:chExt cx="560401" cy="910580"/>
            </a:xfrm>
          </p:grpSpPr>
          <p:grpSp>
            <p:nvGrpSpPr>
              <p:cNvPr id="2999" name="Google Shape;2999;g1f5d965ad35_0_2961"/>
              <p:cNvGrpSpPr/>
              <p:nvPr/>
            </p:nvGrpSpPr>
            <p:grpSpPr>
              <a:xfrm>
                <a:off x="1400848" y="1624076"/>
                <a:ext cx="560401" cy="825182"/>
                <a:chOff x="1342860" y="1647676"/>
                <a:chExt cx="560401" cy="825182"/>
              </a:xfrm>
            </p:grpSpPr>
            <p:sp>
              <p:nvSpPr>
                <p:cNvPr id="3000" name="Google Shape;3000;g1f5d965ad35_0_2961"/>
                <p:cNvSpPr/>
                <p:nvPr/>
              </p:nvSpPr>
              <p:spPr>
                <a:xfrm rot="2700000">
                  <a:off x="1424929" y="1729745"/>
                  <a:ext cx="396263" cy="3962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01" name="Google Shape;3001;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02" name="Google Shape;3002;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3" name="Google Shape;3003;g1f5d965ad35_0_2961"/>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04" name="Google Shape;3004;g1f5d965ad35_0_2961"/>
            <p:cNvGrpSpPr/>
            <p:nvPr/>
          </p:nvGrpSpPr>
          <p:grpSpPr>
            <a:xfrm>
              <a:off x="7845666" y="2219454"/>
              <a:ext cx="397940" cy="646603"/>
              <a:chOff x="1400848" y="1624076"/>
              <a:chExt cx="560401" cy="910580"/>
            </a:xfrm>
          </p:grpSpPr>
          <p:grpSp>
            <p:nvGrpSpPr>
              <p:cNvPr id="3005" name="Google Shape;3005;g1f5d965ad35_0_2961"/>
              <p:cNvGrpSpPr/>
              <p:nvPr/>
            </p:nvGrpSpPr>
            <p:grpSpPr>
              <a:xfrm>
                <a:off x="1400848" y="1624076"/>
                <a:ext cx="560401" cy="825182"/>
                <a:chOff x="1342860" y="1647676"/>
                <a:chExt cx="560401" cy="825182"/>
              </a:xfrm>
            </p:grpSpPr>
            <p:sp>
              <p:nvSpPr>
                <p:cNvPr id="3006" name="Google Shape;3006;g1f5d965ad35_0_2961"/>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07" name="Google Shape;3007;g1f5d965ad35_0_2961"/>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08" name="Google Shape;3008;g1f5d965ad35_0_2961"/>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09" name="Google Shape;3009;g1f5d965ad35_0_2961"/>
              <p:cNvSpPr/>
              <p:nvPr/>
            </p:nvSpPr>
            <p:spPr>
              <a:xfrm rot="2700000">
                <a:off x="1559921" y="1891829"/>
                <a:ext cx="242255" cy="242255"/>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10" name="Google Shape;3010;g1f5d965ad35_0_2961"/>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1" name="Google Shape;3011;g1f5d965ad35_0_2961"/>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2" name="Google Shape;3012;g1f5d965ad35_0_2961"/>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3" name="Google Shape;3013;g1f5d965ad35_0_2961"/>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4" name="Google Shape;3014;g1f5d965ad35_0_2961"/>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3015"/>
        <p:cNvGrpSpPr/>
        <p:nvPr/>
      </p:nvGrpSpPr>
      <p:grpSpPr>
        <a:xfrm>
          <a:off x="0" y="0"/>
          <a:ext cx="0" cy="0"/>
          <a:chOff x="0" y="0"/>
          <a:chExt cx="0" cy="0"/>
        </a:xfrm>
      </p:grpSpPr>
      <p:pic>
        <p:nvPicPr>
          <p:cNvPr id="3016" name="Google Shape;3016;g1f5d965ad35_0_30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17" name="Google Shape;3017;g1f5d965ad35_0_3030"/>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8" name="Google Shape;3018;g1f5d965ad35_0_3030"/>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19" name="Google Shape;3019;g1f5d965ad35_0_3030"/>
          <p:cNvGrpSpPr/>
          <p:nvPr/>
        </p:nvGrpSpPr>
        <p:grpSpPr>
          <a:xfrm>
            <a:off x="1761570" y="3131101"/>
            <a:ext cx="5621012" cy="646603"/>
            <a:chOff x="881569" y="3131101"/>
            <a:chExt cx="5621012" cy="646603"/>
          </a:xfrm>
        </p:grpSpPr>
        <p:grpSp>
          <p:nvGrpSpPr>
            <p:cNvPr id="3020" name="Google Shape;3020;g1f5d965ad35_0_3030"/>
            <p:cNvGrpSpPr/>
            <p:nvPr/>
          </p:nvGrpSpPr>
          <p:grpSpPr>
            <a:xfrm>
              <a:off x="881569" y="3131101"/>
              <a:ext cx="397940" cy="646603"/>
              <a:chOff x="1400848" y="1624076"/>
              <a:chExt cx="560401" cy="910580"/>
            </a:xfrm>
          </p:grpSpPr>
          <p:grpSp>
            <p:nvGrpSpPr>
              <p:cNvPr id="3021" name="Google Shape;3021;g1f5d965ad35_0_3030"/>
              <p:cNvGrpSpPr/>
              <p:nvPr/>
            </p:nvGrpSpPr>
            <p:grpSpPr>
              <a:xfrm>
                <a:off x="1400848" y="1624076"/>
                <a:ext cx="560401" cy="825182"/>
                <a:chOff x="1342860" y="1647676"/>
                <a:chExt cx="560401" cy="825182"/>
              </a:xfrm>
            </p:grpSpPr>
            <p:sp>
              <p:nvSpPr>
                <p:cNvPr id="3022" name="Google Shape;3022;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23" name="Google Shape;3023;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24" name="Google Shape;3024;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25" name="Google Shape;3025;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26" name="Google Shape;3026;g1f5d965ad35_0_3030"/>
            <p:cNvGrpSpPr/>
            <p:nvPr/>
          </p:nvGrpSpPr>
          <p:grpSpPr>
            <a:xfrm>
              <a:off x="2622593" y="3131101"/>
              <a:ext cx="397940" cy="646603"/>
              <a:chOff x="1400848" y="1624076"/>
              <a:chExt cx="560401" cy="910580"/>
            </a:xfrm>
          </p:grpSpPr>
          <p:grpSp>
            <p:nvGrpSpPr>
              <p:cNvPr id="3027" name="Google Shape;3027;g1f5d965ad35_0_3030"/>
              <p:cNvGrpSpPr/>
              <p:nvPr/>
            </p:nvGrpSpPr>
            <p:grpSpPr>
              <a:xfrm>
                <a:off x="1400848" y="1624076"/>
                <a:ext cx="560401" cy="825182"/>
                <a:chOff x="1342860" y="1647676"/>
                <a:chExt cx="560401" cy="825182"/>
              </a:xfrm>
            </p:grpSpPr>
            <p:sp>
              <p:nvSpPr>
                <p:cNvPr id="3028" name="Google Shape;3028;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29" name="Google Shape;3029;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30" name="Google Shape;3030;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1" name="Google Shape;3031;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32" name="Google Shape;3032;g1f5d965ad35_0_3030"/>
            <p:cNvGrpSpPr/>
            <p:nvPr/>
          </p:nvGrpSpPr>
          <p:grpSpPr>
            <a:xfrm>
              <a:off x="4363617" y="3131101"/>
              <a:ext cx="397940" cy="646603"/>
              <a:chOff x="1400848" y="1624076"/>
              <a:chExt cx="560401" cy="910580"/>
            </a:xfrm>
          </p:grpSpPr>
          <p:grpSp>
            <p:nvGrpSpPr>
              <p:cNvPr id="3033" name="Google Shape;3033;g1f5d965ad35_0_3030"/>
              <p:cNvGrpSpPr/>
              <p:nvPr/>
            </p:nvGrpSpPr>
            <p:grpSpPr>
              <a:xfrm>
                <a:off x="1400848" y="1624076"/>
                <a:ext cx="560401" cy="825182"/>
                <a:chOff x="1342860" y="1647676"/>
                <a:chExt cx="560401" cy="825182"/>
              </a:xfrm>
            </p:grpSpPr>
            <p:sp>
              <p:nvSpPr>
                <p:cNvPr id="3034" name="Google Shape;3034;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35" name="Google Shape;3035;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36" name="Google Shape;3036;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37" name="Google Shape;3037;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38" name="Google Shape;3038;g1f5d965ad35_0_3030"/>
            <p:cNvGrpSpPr/>
            <p:nvPr/>
          </p:nvGrpSpPr>
          <p:grpSpPr>
            <a:xfrm>
              <a:off x="6104641" y="3131101"/>
              <a:ext cx="397940" cy="646603"/>
              <a:chOff x="1400848" y="1624076"/>
              <a:chExt cx="560401" cy="910580"/>
            </a:xfrm>
          </p:grpSpPr>
          <p:grpSp>
            <p:nvGrpSpPr>
              <p:cNvPr id="3039" name="Google Shape;3039;g1f5d965ad35_0_3030"/>
              <p:cNvGrpSpPr/>
              <p:nvPr/>
            </p:nvGrpSpPr>
            <p:grpSpPr>
              <a:xfrm>
                <a:off x="1400848" y="1624076"/>
                <a:ext cx="560401" cy="825182"/>
                <a:chOff x="1342860" y="1647676"/>
                <a:chExt cx="560401" cy="825182"/>
              </a:xfrm>
            </p:grpSpPr>
            <p:sp>
              <p:nvSpPr>
                <p:cNvPr id="3040" name="Google Shape;3040;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41" name="Google Shape;3041;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42" name="Google Shape;3042;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43" name="Google Shape;3043;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44" name="Google Shape;3044;g1f5d965ad35_0_3030"/>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5" name="Google Shape;3045;g1f5d965ad35_0_3030"/>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6" name="Google Shape;3046;g1f5d965ad35_0_3030"/>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47" name="Google Shape;3047;g1f5d965ad35_0_3030"/>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048" name="Google Shape;3048;g1f5d965ad35_0_3030"/>
          <p:cNvGrpSpPr/>
          <p:nvPr/>
        </p:nvGrpSpPr>
        <p:grpSpPr>
          <a:xfrm>
            <a:off x="881569" y="1424217"/>
            <a:ext cx="7362037" cy="646603"/>
            <a:chOff x="881569" y="2219454"/>
            <a:chExt cx="7362037" cy="646603"/>
          </a:xfrm>
        </p:grpSpPr>
        <p:grpSp>
          <p:nvGrpSpPr>
            <p:cNvPr id="3049" name="Google Shape;3049;g1f5d965ad35_0_3030"/>
            <p:cNvGrpSpPr/>
            <p:nvPr/>
          </p:nvGrpSpPr>
          <p:grpSpPr>
            <a:xfrm>
              <a:off x="881569" y="2219454"/>
              <a:ext cx="397940" cy="646603"/>
              <a:chOff x="1400848" y="1624076"/>
              <a:chExt cx="560401" cy="910580"/>
            </a:xfrm>
          </p:grpSpPr>
          <p:grpSp>
            <p:nvGrpSpPr>
              <p:cNvPr id="3050" name="Google Shape;3050;g1f5d965ad35_0_3030"/>
              <p:cNvGrpSpPr/>
              <p:nvPr/>
            </p:nvGrpSpPr>
            <p:grpSpPr>
              <a:xfrm>
                <a:off x="1400848" y="1624076"/>
                <a:ext cx="560401" cy="825182"/>
                <a:chOff x="1342860" y="1647676"/>
                <a:chExt cx="560401" cy="825182"/>
              </a:xfrm>
            </p:grpSpPr>
            <p:sp>
              <p:nvSpPr>
                <p:cNvPr id="3051" name="Google Shape;3051;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52" name="Google Shape;3052;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53" name="Google Shape;3053;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54" name="Google Shape;3054;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55" name="Google Shape;3055;g1f5d965ad35_0_3030"/>
            <p:cNvGrpSpPr/>
            <p:nvPr/>
          </p:nvGrpSpPr>
          <p:grpSpPr>
            <a:xfrm>
              <a:off x="2622593" y="2219454"/>
              <a:ext cx="397940" cy="646603"/>
              <a:chOff x="1400848" y="1624076"/>
              <a:chExt cx="560401" cy="910580"/>
            </a:xfrm>
          </p:grpSpPr>
          <p:grpSp>
            <p:nvGrpSpPr>
              <p:cNvPr id="3056" name="Google Shape;3056;g1f5d965ad35_0_3030"/>
              <p:cNvGrpSpPr/>
              <p:nvPr/>
            </p:nvGrpSpPr>
            <p:grpSpPr>
              <a:xfrm>
                <a:off x="1400848" y="1624076"/>
                <a:ext cx="560401" cy="825182"/>
                <a:chOff x="1342860" y="1647676"/>
                <a:chExt cx="560401" cy="825182"/>
              </a:xfrm>
            </p:grpSpPr>
            <p:sp>
              <p:nvSpPr>
                <p:cNvPr id="3057" name="Google Shape;3057;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58" name="Google Shape;3058;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59" name="Google Shape;3059;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0" name="Google Shape;3060;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61" name="Google Shape;3061;g1f5d965ad35_0_3030"/>
            <p:cNvGrpSpPr/>
            <p:nvPr/>
          </p:nvGrpSpPr>
          <p:grpSpPr>
            <a:xfrm>
              <a:off x="4363617" y="2219454"/>
              <a:ext cx="397940" cy="646603"/>
              <a:chOff x="1400848" y="1624076"/>
              <a:chExt cx="560401" cy="910580"/>
            </a:xfrm>
          </p:grpSpPr>
          <p:grpSp>
            <p:nvGrpSpPr>
              <p:cNvPr id="3062" name="Google Shape;3062;g1f5d965ad35_0_3030"/>
              <p:cNvGrpSpPr/>
              <p:nvPr/>
            </p:nvGrpSpPr>
            <p:grpSpPr>
              <a:xfrm>
                <a:off x="1400848" y="1624076"/>
                <a:ext cx="560401" cy="825182"/>
                <a:chOff x="1342860" y="1647676"/>
                <a:chExt cx="560401" cy="825182"/>
              </a:xfrm>
            </p:grpSpPr>
            <p:sp>
              <p:nvSpPr>
                <p:cNvPr id="3063" name="Google Shape;3063;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64" name="Google Shape;3064;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65" name="Google Shape;3065;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66" name="Google Shape;3066;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67" name="Google Shape;3067;g1f5d965ad35_0_3030"/>
            <p:cNvGrpSpPr/>
            <p:nvPr/>
          </p:nvGrpSpPr>
          <p:grpSpPr>
            <a:xfrm>
              <a:off x="6104641" y="2219454"/>
              <a:ext cx="397940" cy="646603"/>
              <a:chOff x="1400848" y="1624076"/>
              <a:chExt cx="560401" cy="910580"/>
            </a:xfrm>
          </p:grpSpPr>
          <p:grpSp>
            <p:nvGrpSpPr>
              <p:cNvPr id="3068" name="Google Shape;3068;g1f5d965ad35_0_3030"/>
              <p:cNvGrpSpPr/>
              <p:nvPr/>
            </p:nvGrpSpPr>
            <p:grpSpPr>
              <a:xfrm>
                <a:off x="1400848" y="1624076"/>
                <a:ext cx="560401" cy="825182"/>
                <a:chOff x="1342860" y="1647676"/>
                <a:chExt cx="560401" cy="825182"/>
              </a:xfrm>
            </p:grpSpPr>
            <p:sp>
              <p:nvSpPr>
                <p:cNvPr id="3069" name="Google Shape;3069;g1f5d965ad35_0_3030"/>
                <p:cNvSpPr/>
                <p:nvPr/>
              </p:nvSpPr>
              <p:spPr>
                <a:xfrm rot="2700000">
                  <a:off x="1424929" y="1729745"/>
                  <a:ext cx="396263" cy="39626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70" name="Google Shape;3070;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71" name="Google Shape;3071;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2" name="Google Shape;3072;g1f5d965ad35_0_3030"/>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73" name="Google Shape;3073;g1f5d965ad35_0_3030"/>
            <p:cNvGrpSpPr/>
            <p:nvPr/>
          </p:nvGrpSpPr>
          <p:grpSpPr>
            <a:xfrm>
              <a:off x="7845666" y="2219454"/>
              <a:ext cx="397940" cy="646603"/>
              <a:chOff x="1400848" y="1624076"/>
              <a:chExt cx="560401" cy="910580"/>
            </a:xfrm>
          </p:grpSpPr>
          <p:grpSp>
            <p:nvGrpSpPr>
              <p:cNvPr id="3074" name="Google Shape;3074;g1f5d965ad35_0_3030"/>
              <p:cNvGrpSpPr/>
              <p:nvPr/>
            </p:nvGrpSpPr>
            <p:grpSpPr>
              <a:xfrm>
                <a:off x="1400848" y="1624076"/>
                <a:ext cx="560401" cy="825182"/>
                <a:chOff x="1342860" y="1647676"/>
                <a:chExt cx="560401" cy="825182"/>
              </a:xfrm>
            </p:grpSpPr>
            <p:sp>
              <p:nvSpPr>
                <p:cNvPr id="3075" name="Google Shape;3075;g1f5d965ad35_0_3030"/>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76" name="Google Shape;3076;g1f5d965ad35_0_3030"/>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77" name="Google Shape;3077;g1f5d965ad35_0_3030"/>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78" name="Google Shape;3078;g1f5d965ad35_0_3030"/>
              <p:cNvSpPr/>
              <p:nvPr/>
            </p:nvSpPr>
            <p:spPr>
              <a:xfrm rot="2700000">
                <a:off x="1559921" y="1891829"/>
                <a:ext cx="242255" cy="242255"/>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079" name="Google Shape;3079;g1f5d965ad35_0_3030"/>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0" name="Google Shape;3080;g1f5d965ad35_0_3030"/>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1" name="Google Shape;3081;g1f5d965ad35_0_3030"/>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2" name="Google Shape;3082;g1f5d965ad35_0_3030"/>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3" name="Google Shape;3083;g1f5d965ad35_0_3030"/>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3084"/>
        <p:cNvGrpSpPr/>
        <p:nvPr/>
      </p:nvGrpSpPr>
      <p:grpSpPr>
        <a:xfrm>
          <a:off x="0" y="0"/>
          <a:ext cx="0" cy="0"/>
          <a:chOff x="0" y="0"/>
          <a:chExt cx="0" cy="0"/>
        </a:xfrm>
      </p:grpSpPr>
      <p:pic>
        <p:nvPicPr>
          <p:cNvPr id="3085" name="Google Shape;3085;g1f5d965ad35_0_309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086" name="Google Shape;3086;g1f5d965ad35_0_3099"/>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87" name="Google Shape;3087;g1f5d965ad35_0_3099"/>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088" name="Google Shape;3088;g1f5d965ad35_0_3099"/>
          <p:cNvGrpSpPr/>
          <p:nvPr/>
        </p:nvGrpSpPr>
        <p:grpSpPr>
          <a:xfrm>
            <a:off x="1761570" y="3131101"/>
            <a:ext cx="5621012" cy="646603"/>
            <a:chOff x="881569" y="3131101"/>
            <a:chExt cx="5621012" cy="646603"/>
          </a:xfrm>
        </p:grpSpPr>
        <p:grpSp>
          <p:nvGrpSpPr>
            <p:cNvPr id="3089" name="Google Shape;3089;g1f5d965ad35_0_3099"/>
            <p:cNvGrpSpPr/>
            <p:nvPr/>
          </p:nvGrpSpPr>
          <p:grpSpPr>
            <a:xfrm>
              <a:off x="881569" y="3131101"/>
              <a:ext cx="397940" cy="646603"/>
              <a:chOff x="1400848" y="1624076"/>
              <a:chExt cx="560401" cy="910580"/>
            </a:xfrm>
          </p:grpSpPr>
          <p:grpSp>
            <p:nvGrpSpPr>
              <p:cNvPr id="3090" name="Google Shape;3090;g1f5d965ad35_0_3099"/>
              <p:cNvGrpSpPr/>
              <p:nvPr/>
            </p:nvGrpSpPr>
            <p:grpSpPr>
              <a:xfrm>
                <a:off x="1400848" y="1624076"/>
                <a:ext cx="560401" cy="825182"/>
                <a:chOff x="1342860" y="1647676"/>
                <a:chExt cx="560401" cy="825182"/>
              </a:xfrm>
            </p:grpSpPr>
            <p:sp>
              <p:nvSpPr>
                <p:cNvPr id="3091" name="Google Shape;3091;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92" name="Google Shape;3092;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93" name="Google Shape;3093;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094" name="Google Shape;3094;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095" name="Google Shape;3095;g1f5d965ad35_0_3099"/>
            <p:cNvGrpSpPr/>
            <p:nvPr/>
          </p:nvGrpSpPr>
          <p:grpSpPr>
            <a:xfrm>
              <a:off x="2622593" y="3131101"/>
              <a:ext cx="397940" cy="646603"/>
              <a:chOff x="1400848" y="1624076"/>
              <a:chExt cx="560401" cy="910580"/>
            </a:xfrm>
          </p:grpSpPr>
          <p:grpSp>
            <p:nvGrpSpPr>
              <p:cNvPr id="3096" name="Google Shape;3096;g1f5d965ad35_0_3099"/>
              <p:cNvGrpSpPr/>
              <p:nvPr/>
            </p:nvGrpSpPr>
            <p:grpSpPr>
              <a:xfrm>
                <a:off x="1400848" y="1624076"/>
                <a:ext cx="560401" cy="825182"/>
                <a:chOff x="1342860" y="1647676"/>
                <a:chExt cx="560401" cy="825182"/>
              </a:xfrm>
            </p:grpSpPr>
            <p:sp>
              <p:nvSpPr>
                <p:cNvPr id="3097" name="Google Shape;3097;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098" name="Google Shape;3098;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099" name="Google Shape;3099;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0" name="Google Shape;3100;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01" name="Google Shape;3101;g1f5d965ad35_0_3099"/>
            <p:cNvGrpSpPr/>
            <p:nvPr/>
          </p:nvGrpSpPr>
          <p:grpSpPr>
            <a:xfrm>
              <a:off x="4363617" y="3131101"/>
              <a:ext cx="397940" cy="646603"/>
              <a:chOff x="1400848" y="1624076"/>
              <a:chExt cx="560401" cy="910580"/>
            </a:xfrm>
          </p:grpSpPr>
          <p:grpSp>
            <p:nvGrpSpPr>
              <p:cNvPr id="3102" name="Google Shape;3102;g1f5d965ad35_0_3099"/>
              <p:cNvGrpSpPr/>
              <p:nvPr/>
            </p:nvGrpSpPr>
            <p:grpSpPr>
              <a:xfrm>
                <a:off x="1400848" y="1624076"/>
                <a:ext cx="560401" cy="825182"/>
                <a:chOff x="1342860" y="1647676"/>
                <a:chExt cx="560401" cy="825182"/>
              </a:xfrm>
            </p:grpSpPr>
            <p:sp>
              <p:nvSpPr>
                <p:cNvPr id="3103" name="Google Shape;3103;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04" name="Google Shape;3104;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05" name="Google Shape;3105;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06" name="Google Shape;3106;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07" name="Google Shape;3107;g1f5d965ad35_0_3099"/>
            <p:cNvGrpSpPr/>
            <p:nvPr/>
          </p:nvGrpSpPr>
          <p:grpSpPr>
            <a:xfrm>
              <a:off x="6104641" y="3131101"/>
              <a:ext cx="397940" cy="646603"/>
              <a:chOff x="1400848" y="1624076"/>
              <a:chExt cx="560401" cy="910580"/>
            </a:xfrm>
          </p:grpSpPr>
          <p:grpSp>
            <p:nvGrpSpPr>
              <p:cNvPr id="3108" name="Google Shape;3108;g1f5d965ad35_0_3099"/>
              <p:cNvGrpSpPr/>
              <p:nvPr/>
            </p:nvGrpSpPr>
            <p:grpSpPr>
              <a:xfrm>
                <a:off x="1400848" y="1624076"/>
                <a:ext cx="560401" cy="825182"/>
                <a:chOff x="1342860" y="1647676"/>
                <a:chExt cx="560401" cy="825182"/>
              </a:xfrm>
            </p:grpSpPr>
            <p:sp>
              <p:nvSpPr>
                <p:cNvPr id="3109" name="Google Shape;3109;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10" name="Google Shape;3110;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11" name="Google Shape;3111;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12" name="Google Shape;3112;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13" name="Google Shape;3113;g1f5d965ad35_0_3099"/>
          <p:cNvSpPr txBox="1">
            <a:spLocks noGrp="1"/>
          </p:cNvSpPr>
          <p:nvPr>
            <p:ph type="body" idx="1"/>
          </p:nvPr>
        </p:nvSpPr>
        <p:spPr>
          <a:xfrm>
            <a:off x="1102027"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4" name="Google Shape;3114;g1f5d965ad35_0_3099"/>
          <p:cNvSpPr txBox="1">
            <a:spLocks noGrp="1"/>
          </p:cNvSpPr>
          <p:nvPr>
            <p:ph type="body" idx="2"/>
          </p:nvPr>
        </p:nvSpPr>
        <p:spPr>
          <a:xfrm>
            <a:off x="2843051"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5" name="Google Shape;3115;g1f5d965ad35_0_3099"/>
          <p:cNvSpPr txBox="1">
            <a:spLocks noGrp="1"/>
          </p:cNvSpPr>
          <p:nvPr>
            <p:ph type="body" idx="3"/>
          </p:nvPr>
        </p:nvSpPr>
        <p:spPr>
          <a:xfrm>
            <a:off x="458407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16" name="Google Shape;3116;g1f5d965ad35_0_3099"/>
          <p:cNvSpPr txBox="1">
            <a:spLocks noGrp="1"/>
          </p:cNvSpPr>
          <p:nvPr>
            <p:ph type="body" idx="4"/>
          </p:nvPr>
        </p:nvSpPr>
        <p:spPr>
          <a:xfrm>
            <a:off x="6325099"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117" name="Google Shape;3117;g1f5d965ad35_0_3099"/>
          <p:cNvGrpSpPr/>
          <p:nvPr/>
        </p:nvGrpSpPr>
        <p:grpSpPr>
          <a:xfrm>
            <a:off x="881569" y="1424217"/>
            <a:ext cx="7362037" cy="646603"/>
            <a:chOff x="881569" y="2219454"/>
            <a:chExt cx="7362037" cy="646603"/>
          </a:xfrm>
        </p:grpSpPr>
        <p:grpSp>
          <p:nvGrpSpPr>
            <p:cNvPr id="3118" name="Google Shape;3118;g1f5d965ad35_0_3099"/>
            <p:cNvGrpSpPr/>
            <p:nvPr/>
          </p:nvGrpSpPr>
          <p:grpSpPr>
            <a:xfrm>
              <a:off x="881569" y="2219454"/>
              <a:ext cx="397940" cy="646603"/>
              <a:chOff x="1400848" y="1624076"/>
              <a:chExt cx="560401" cy="910580"/>
            </a:xfrm>
          </p:grpSpPr>
          <p:grpSp>
            <p:nvGrpSpPr>
              <p:cNvPr id="3119" name="Google Shape;3119;g1f5d965ad35_0_3099"/>
              <p:cNvGrpSpPr/>
              <p:nvPr/>
            </p:nvGrpSpPr>
            <p:grpSpPr>
              <a:xfrm>
                <a:off x="1400848" y="1624076"/>
                <a:ext cx="560401" cy="825182"/>
                <a:chOff x="1342860" y="1647676"/>
                <a:chExt cx="560401" cy="825182"/>
              </a:xfrm>
            </p:grpSpPr>
            <p:sp>
              <p:nvSpPr>
                <p:cNvPr id="3120" name="Google Shape;3120;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21" name="Google Shape;3121;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22" name="Google Shape;3122;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3" name="Google Shape;3123;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24" name="Google Shape;3124;g1f5d965ad35_0_3099"/>
            <p:cNvGrpSpPr/>
            <p:nvPr/>
          </p:nvGrpSpPr>
          <p:grpSpPr>
            <a:xfrm>
              <a:off x="2622593" y="2219454"/>
              <a:ext cx="397940" cy="646603"/>
              <a:chOff x="1400848" y="1624076"/>
              <a:chExt cx="560401" cy="910580"/>
            </a:xfrm>
          </p:grpSpPr>
          <p:grpSp>
            <p:nvGrpSpPr>
              <p:cNvPr id="3125" name="Google Shape;3125;g1f5d965ad35_0_3099"/>
              <p:cNvGrpSpPr/>
              <p:nvPr/>
            </p:nvGrpSpPr>
            <p:grpSpPr>
              <a:xfrm>
                <a:off x="1400848" y="1624076"/>
                <a:ext cx="560401" cy="825182"/>
                <a:chOff x="1342860" y="1647676"/>
                <a:chExt cx="560401" cy="825182"/>
              </a:xfrm>
            </p:grpSpPr>
            <p:sp>
              <p:nvSpPr>
                <p:cNvPr id="3126" name="Google Shape;3126;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27" name="Google Shape;3127;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28" name="Google Shape;3128;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29" name="Google Shape;3129;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30" name="Google Shape;3130;g1f5d965ad35_0_3099"/>
            <p:cNvGrpSpPr/>
            <p:nvPr/>
          </p:nvGrpSpPr>
          <p:grpSpPr>
            <a:xfrm>
              <a:off x="4363617" y="2219454"/>
              <a:ext cx="397940" cy="646603"/>
              <a:chOff x="1400848" y="1624076"/>
              <a:chExt cx="560401" cy="910580"/>
            </a:xfrm>
          </p:grpSpPr>
          <p:grpSp>
            <p:nvGrpSpPr>
              <p:cNvPr id="3131" name="Google Shape;3131;g1f5d965ad35_0_3099"/>
              <p:cNvGrpSpPr/>
              <p:nvPr/>
            </p:nvGrpSpPr>
            <p:grpSpPr>
              <a:xfrm>
                <a:off x="1400848" y="1624076"/>
                <a:ext cx="560401" cy="825182"/>
                <a:chOff x="1342860" y="1647676"/>
                <a:chExt cx="560401" cy="825182"/>
              </a:xfrm>
            </p:grpSpPr>
            <p:sp>
              <p:nvSpPr>
                <p:cNvPr id="3132" name="Google Shape;3132;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33" name="Google Shape;3133;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34" name="Google Shape;3134;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35" name="Google Shape;3135;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36" name="Google Shape;3136;g1f5d965ad35_0_3099"/>
            <p:cNvGrpSpPr/>
            <p:nvPr/>
          </p:nvGrpSpPr>
          <p:grpSpPr>
            <a:xfrm>
              <a:off x="6104641" y="2219454"/>
              <a:ext cx="397940" cy="646603"/>
              <a:chOff x="1400848" y="1624076"/>
              <a:chExt cx="560401" cy="910580"/>
            </a:xfrm>
          </p:grpSpPr>
          <p:grpSp>
            <p:nvGrpSpPr>
              <p:cNvPr id="3137" name="Google Shape;3137;g1f5d965ad35_0_3099"/>
              <p:cNvGrpSpPr/>
              <p:nvPr/>
            </p:nvGrpSpPr>
            <p:grpSpPr>
              <a:xfrm>
                <a:off x="1400848" y="1624076"/>
                <a:ext cx="560401" cy="825182"/>
                <a:chOff x="1342860" y="1647676"/>
                <a:chExt cx="560401" cy="825182"/>
              </a:xfrm>
            </p:grpSpPr>
            <p:sp>
              <p:nvSpPr>
                <p:cNvPr id="3138" name="Google Shape;3138;g1f5d965ad35_0_3099"/>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39" name="Google Shape;3139;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40" name="Google Shape;3140;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1" name="Google Shape;3141;g1f5d965ad35_0_3099"/>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42" name="Google Shape;3142;g1f5d965ad35_0_3099"/>
            <p:cNvGrpSpPr/>
            <p:nvPr/>
          </p:nvGrpSpPr>
          <p:grpSpPr>
            <a:xfrm>
              <a:off x="7845666" y="2219454"/>
              <a:ext cx="397940" cy="646603"/>
              <a:chOff x="1400848" y="1624076"/>
              <a:chExt cx="560401" cy="910580"/>
            </a:xfrm>
          </p:grpSpPr>
          <p:grpSp>
            <p:nvGrpSpPr>
              <p:cNvPr id="3143" name="Google Shape;3143;g1f5d965ad35_0_3099"/>
              <p:cNvGrpSpPr/>
              <p:nvPr/>
            </p:nvGrpSpPr>
            <p:grpSpPr>
              <a:xfrm>
                <a:off x="1400848" y="1624076"/>
                <a:ext cx="560401" cy="825182"/>
                <a:chOff x="1342860" y="1647676"/>
                <a:chExt cx="560401" cy="825182"/>
              </a:xfrm>
            </p:grpSpPr>
            <p:sp>
              <p:nvSpPr>
                <p:cNvPr id="3144" name="Google Shape;3144;g1f5d965ad35_0_3099"/>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45" name="Google Shape;3145;g1f5d965ad35_0_3099"/>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46" name="Google Shape;3146;g1f5d965ad35_0_3099"/>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47" name="Google Shape;3147;g1f5d965ad35_0_3099"/>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48" name="Google Shape;3148;g1f5d965ad35_0_3099"/>
          <p:cNvSpPr txBox="1">
            <a:spLocks noGrp="1"/>
          </p:cNvSpPr>
          <p:nvPr>
            <p:ph type="body" idx="5"/>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9" name="Google Shape;3149;g1f5d965ad35_0_3099"/>
          <p:cNvSpPr txBox="1">
            <a:spLocks noGrp="1"/>
          </p:cNvSpPr>
          <p:nvPr>
            <p:ph type="body" idx="6"/>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0" name="Google Shape;3150;g1f5d965ad35_0_3099"/>
          <p:cNvSpPr txBox="1">
            <a:spLocks noGrp="1"/>
          </p:cNvSpPr>
          <p:nvPr>
            <p:ph type="body" idx="7"/>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1" name="Google Shape;3151;g1f5d965ad35_0_3099"/>
          <p:cNvSpPr txBox="1">
            <a:spLocks noGrp="1"/>
          </p:cNvSpPr>
          <p:nvPr>
            <p:ph type="body" idx="8"/>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2" name="Google Shape;3152;g1f5d965ad35_0_3099"/>
          <p:cNvSpPr txBox="1">
            <a:spLocks noGrp="1"/>
          </p:cNvSpPr>
          <p:nvPr>
            <p:ph type="body" idx="9"/>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3153"/>
        <p:cNvGrpSpPr/>
        <p:nvPr/>
      </p:nvGrpSpPr>
      <p:grpSpPr>
        <a:xfrm>
          <a:off x="0" y="0"/>
          <a:ext cx="0" cy="0"/>
          <a:chOff x="0" y="0"/>
          <a:chExt cx="0" cy="0"/>
        </a:xfrm>
      </p:grpSpPr>
      <p:pic>
        <p:nvPicPr>
          <p:cNvPr id="3154" name="Google Shape;3154;g1f5d965ad35_0_316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155" name="Google Shape;3155;g1f5d965ad35_0_3168"/>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56" name="Google Shape;3156;g1f5d965ad35_0_3168"/>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7" name="Google Shape;3157;g1f5d965ad35_0_3168"/>
          <p:cNvGrpSpPr/>
          <p:nvPr/>
        </p:nvGrpSpPr>
        <p:grpSpPr>
          <a:xfrm>
            <a:off x="881569" y="3131101"/>
            <a:ext cx="7362037" cy="646603"/>
            <a:chOff x="881569" y="2219454"/>
            <a:chExt cx="7362037" cy="646603"/>
          </a:xfrm>
        </p:grpSpPr>
        <p:grpSp>
          <p:nvGrpSpPr>
            <p:cNvPr id="3158" name="Google Shape;3158;g1f5d965ad35_0_3168"/>
            <p:cNvGrpSpPr/>
            <p:nvPr/>
          </p:nvGrpSpPr>
          <p:grpSpPr>
            <a:xfrm>
              <a:off x="881569" y="2219454"/>
              <a:ext cx="397940" cy="646603"/>
              <a:chOff x="1400848" y="1624076"/>
              <a:chExt cx="560401" cy="910580"/>
            </a:xfrm>
          </p:grpSpPr>
          <p:grpSp>
            <p:nvGrpSpPr>
              <p:cNvPr id="3159" name="Google Shape;3159;g1f5d965ad35_0_3168"/>
              <p:cNvGrpSpPr/>
              <p:nvPr/>
            </p:nvGrpSpPr>
            <p:grpSpPr>
              <a:xfrm>
                <a:off x="1400848" y="1624076"/>
                <a:ext cx="560401" cy="825182"/>
                <a:chOff x="1342860" y="1647676"/>
                <a:chExt cx="560401" cy="825182"/>
              </a:xfrm>
            </p:grpSpPr>
            <p:sp>
              <p:nvSpPr>
                <p:cNvPr id="3160" name="Google Shape;3160;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61" name="Google Shape;316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62" name="Google Shape;316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3" name="Google Shape;3163;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64" name="Google Shape;3164;g1f5d965ad35_0_3168"/>
            <p:cNvGrpSpPr/>
            <p:nvPr/>
          </p:nvGrpSpPr>
          <p:grpSpPr>
            <a:xfrm>
              <a:off x="2622593" y="2219454"/>
              <a:ext cx="397940" cy="646603"/>
              <a:chOff x="1400848" y="1624076"/>
              <a:chExt cx="560401" cy="910580"/>
            </a:xfrm>
          </p:grpSpPr>
          <p:grpSp>
            <p:nvGrpSpPr>
              <p:cNvPr id="3165" name="Google Shape;3165;g1f5d965ad35_0_3168"/>
              <p:cNvGrpSpPr/>
              <p:nvPr/>
            </p:nvGrpSpPr>
            <p:grpSpPr>
              <a:xfrm>
                <a:off x="1400848" y="1624076"/>
                <a:ext cx="560401" cy="825182"/>
                <a:chOff x="1342860" y="1647676"/>
                <a:chExt cx="560401" cy="825182"/>
              </a:xfrm>
            </p:grpSpPr>
            <p:sp>
              <p:nvSpPr>
                <p:cNvPr id="3166" name="Google Shape;316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67" name="Google Shape;316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68" name="Google Shape;316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69" name="Google Shape;316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70" name="Google Shape;3170;g1f5d965ad35_0_3168"/>
            <p:cNvGrpSpPr/>
            <p:nvPr/>
          </p:nvGrpSpPr>
          <p:grpSpPr>
            <a:xfrm>
              <a:off x="4363617" y="2219454"/>
              <a:ext cx="397940" cy="646603"/>
              <a:chOff x="1400848" y="1624076"/>
              <a:chExt cx="560401" cy="910580"/>
            </a:xfrm>
          </p:grpSpPr>
          <p:grpSp>
            <p:nvGrpSpPr>
              <p:cNvPr id="3171" name="Google Shape;3171;g1f5d965ad35_0_3168"/>
              <p:cNvGrpSpPr/>
              <p:nvPr/>
            </p:nvGrpSpPr>
            <p:grpSpPr>
              <a:xfrm>
                <a:off x="1400848" y="1624076"/>
                <a:ext cx="560401" cy="825182"/>
                <a:chOff x="1342860" y="1647676"/>
                <a:chExt cx="560401" cy="825182"/>
              </a:xfrm>
            </p:grpSpPr>
            <p:sp>
              <p:nvSpPr>
                <p:cNvPr id="3172" name="Google Shape;317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73" name="Google Shape;317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74" name="Google Shape;317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75" name="Google Shape;317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76" name="Google Shape;3176;g1f5d965ad35_0_3168"/>
            <p:cNvGrpSpPr/>
            <p:nvPr/>
          </p:nvGrpSpPr>
          <p:grpSpPr>
            <a:xfrm>
              <a:off x="6104641" y="2219454"/>
              <a:ext cx="397940" cy="646603"/>
              <a:chOff x="1400848" y="1624076"/>
              <a:chExt cx="560401" cy="910580"/>
            </a:xfrm>
          </p:grpSpPr>
          <p:grpSp>
            <p:nvGrpSpPr>
              <p:cNvPr id="3177" name="Google Shape;3177;g1f5d965ad35_0_3168"/>
              <p:cNvGrpSpPr/>
              <p:nvPr/>
            </p:nvGrpSpPr>
            <p:grpSpPr>
              <a:xfrm>
                <a:off x="1400848" y="1624076"/>
                <a:ext cx="560401" cy="825182"/>
                <a:chOff x="1342860" y="1647676"/>
                <a:chExt cx="560401" cy="825182"/>
              </a:xfrm>
            </p:grpSpPr>
            <p:sp>
              <p:nvSpPr>
                <p:cNvPr id="3178" name="Google Shape;317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79" name="Google Shape;317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80" name="Google Shape;318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1" name="Google Shape;318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182" name="Google Shape;3182;g1f5d965ad35_0_3168"/>
            <p:cNvGrpSpPr/>
            <p:nvPr/>
          </p:nvGrpSpPr>
          <p:grpSpPr>
            <a:xfrm>
              <a:off x="7845666" y="2219454"/>
              <a:ext cx="397940" cy="646603"/>
              <a:chOff x="1400848" y="1624076"/>
              <a:chExt cx="560401" cy="910580"/>
            </a:xfrm>
          </p:grpSpPr>
          <p:grpSp>
            <p:nvGrpSpPr>
              <p:cNvPr id="3183" name="Google Shape;3183;g1f5d965ad35_0_3168"/>
              <p:cNvGrpSpPr/>
              <p:nvPr/>
            </p:nvGrpSpPr>
            <p:grpSpPr>
              <a:xfrm>
                <a:off x="1400848" y="1624076"/>
                <a:ext cx="560401" cy="825182"/>
                <a:chOff x="1342860" y="1647676"/>
                <a:chExt cx="560401" cy="825182"/>
              </a:xfrm>
            </p:grpSpPr>
            <p:sp>
              <p:nvSpPr>
                <p:cNvPr id="3184" name="Google Shape;318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85" name="Google Shape;318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86" name="Google Shape;318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87" name="Google Shape;318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188" name="Google Shape;3188;g1f5d965ad35_0_3168"/>
          <p:cNvSpPr txBox="1">
            <a:spLocks noGrp="1"/>
          </p:cNvSpPr>
          <p:nvPr>
            <p:ph type="body" idx="1"/>
          </p:nvPr>
        </p:nvSpPr>
        <p:spPr>
          <a:xfrm>
            <a:off x="223088"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9" name="Google Shape;3189;g1f5d965ad35_0_3168"/>
          <p:cNvSpPr txBox="1">
            <a:spLocks noGrp="1"/>
          </p:cNvSpPr>
          <p:nvPr>
            <p:ph type="body" idx="2"/>
          </p:nvPr>
        </p:nvSpPr>
        <p:spPr>
          <a:xfrm>
            <a:off x="1964112"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0" name="Google Shape;3190;g1f5d965ad35_0_3168"/>
          <p:cNvSpPr txBox="1">
            <a:spLocks noGrp="1"/>
          </p:cNvSpPr>
          <p:nvPr>
            <p:ph type="body" idx="3"/>
          </p:nvPr>
        </p:nvSpPr>
        <p:spPr>
          <a:xfrm>
            <a:off x="3705136"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1" name="Google Shape;3191;g1f5d965ad35_0_3168"/>
          <p:cNvSpPr txBox="1">
            <a:spLocks noGrp="1"/>
          </p:cNvSpPr>
          <p:nvPr>
            <p:ph type="body" idx="4"/>
          </p:nvPr>
        </p:nvSpPr>
        <p:spPr>
          <a:xfrm>
            <a:off x="5446160"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2" name="Google Shape;3192;g1f5d965ad35_0_3168"/>
          <p:cNvSpPr txBox="1">
            <a:spLocks noGrp="1"/>
          </p:cNvSpPr>
          <p:nvPr>
            <p:ph type="body" idx="5"/>
          </p:nvPr>
        </p:nvSpPr>
        <p:spPr>
          <a:xfrm>
            <a:off x="7187185" y="3913557"/>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193" name="Google Shape;3193;g1f5d965ad35_0_3168"/>
          <p:cNvGrpSpPr/>
          <p:nvPr/>
        </p:nvGrpSpPr>
        <p:grpSpPr>
          <a:xfrm>
            <a:off x="881569" y="1424217"/>
            <a:ext cx="7362037" cy="646603"/>
            <a:chOff x="881569" y="2219454"/>
            <a:chExt cx="7362037" cy="646603"/>
          </a:xfrm>
        </p:grpSpPr>
        <p:grpSp>
          <p:nvGrpSpPr>
            <p:cNvPr id="3194" name="Google Shape;3194;g1f5d965ad35_0_3168"/>
            <p:cNvGrpSpPr/>
            <p:nvPr/>
          </p:nvGrpSpPr>
          <p:grpSpPr>
            <a:xfrm>
              <a:off x="881569" y="2219454"/>
              <a:ext cx="397940" cy="646603"/>
              <a:chOff x="1400848" y="1624076"/>
              <a:chExt cx="560401" cy="910580"/>
            </a:xfrm>
          </p:grpSpPr>
          <p:grpSp>
            <p:nvGrpSpPr>
              <p:cNvPr id="3195" name="Google Shape;3195;g1f5d965ad35_0_3168"/>
              <p:cNvGrpSpPr/>
              <p:nvPr/>
            </p:nvGrpSpPr>
            <p:grpSpPr>
              <a:xfrm>
                <a:off x="1400848" y="1624076"/>
                <a:ext cx="560401" cy="825182"/>
                <a:chOff x="1342860" y="1647676"/>
                <a:chExt cx="560401" cy="825182"/>
              </a:xfrm>
            </p:grpSpPr>
            <p:sp>
              <p:nvSpPr>
                <p:cNvPr id="3196" name="Google Shape;3196;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197" name="Google Shape;3197;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198" name="Google Shape;3198;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199" name="Google Shape;3199;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00" name="Google Shape;3200;g1f5d965ad35_0_3168"/>
            <p:cNvGrpSpPr/>
            <p:nvPr/>
          </p:nvGrpSpPr>
          <p:grpSpPr>
            <a:xfrm>
              <a:off x="2622593" y="2219454"/>
              <a:ext cx="397940" cy="646603"/>
              <a:chOff x="1400848" y="1624076"/>
              <a:chExt cx="560401" cy="910580"/>
            </a:xfrm>
          </p:grpSpPr>
          <p:grpSp>
            <p:nvGrpSpPr>
              <p:cNvPr id="3201" name="Google Shape;3201;g1f5d965ad35_0_3168"/>
              <p:cNvGrpSpPr/>
              <p:nvPr/>
            </p:nvGrpSpPr>
            <p:grpSpPr>
              <a:xfrm>
                <a:off x="1400848" y="1624076"/>
                <a:ext cx="560401" cy="825182"/>
                <a:chOff x="1342860" y="1647676"/>
                <a:chExt cx="560401" cy="825182"/>
              </a:xfrm>
            </p:grpSpPr>
            <p:sp>
              <p:nvSpPr>
                <p:cNvPr id="3202" name="Google Shape;3202;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03" name="Google Shape;3203;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04" name="Google Shape;3204;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05" name="Google Shape;3205;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06" name="Google Shape;3206;g1f5d965ad35_0_3168"/>
            <p:cNvGrpSpPr/>
            <p:nvPr/>
          </p:nvGrpSpPr>
          <p:grpSpPr>
            <a:xfrm>
              <a:off x="4363617" y="2219454"/>
              <a:ext cx="397940" cy="646603"/>
              <a:chOff x="1400848" y="1624076"/>
              <a:chExt cx="560401" cy="910580"/>
            </a:xfrm>
          </p:grpSpPr>
          <p:grpSp>
            <p:nvGrpSpPr>
              <p:cNvPr id="3207" name="Google Shape;3207;g1f5d965ad35_0_3168"/>
              <p:cNvGrpSpPr/>
              <p:nvPr/>
            </p:nvGrpSpPr>
            <p:grpSpPr>
              <a:xfrm>
                <a:off x="1400848" y="1624076"/>
                <a:ext cx="560401" cy="825182"/>
                <a:chOff x="1342860" y="1647676"/>
                <a:chExt cx="560401" cy="825182"/>
              </a:xfrm>
            </p:grpSpPr>
            <p:sp>
              <p:nvSpPr>
                <p:cNvPr id="3208" name="Google Shape;3208;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09" name="Google Shape;3209;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10" name="Google Shape;3210;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1" name="Google Shape;3211;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12" name="Google Shape;3212;g1f5d965ad35_0_3168"/>
            <p:cNvGrpSpPr/>
            <p:nvPr/>
          </p:nvGrpSpPr>
          <p:grpSpPr>
            <a:xfrm>
              <a:off x="6104641" y="2219454"/>
              <a:ext cx="397940" cy="646603"/>
              <a:chOff x="1400848" y="1624076"/>
              <a:chExt cx="560401" cy="910580"/>
            </a:xfrm>
          </p:grpSpPr>
          <p:grpSp>
            <p:nvGrpSpPr>
              <p:cNvPr id="3213" name="Google Shape;3213;g1f5d965ad35_0_3168"/>
              <p:cNvGrpSpPr/>
              <p:nvPr/>
            </p:nvGrpSpPr>
            <p:grpSpPr>
              <a:xfrm>
                <a:off x="1400848" y="1624076"/>
                <a:ext cx="560401" cy="825182"/>
                <a:chOff x="1342860" y="1647676"/>
                <a:chExt cx="560401" cy="825182"/>
              </a:xfrm>
            </p:grpSpPr>
            <p:sp>
              <p:nvSpPr>
                <p:cNvPr id="3214" name="Google Shape;3214;g1f5d965ad35_0_3168"/>
                <p:cNvSpPr/>
                <p:nvPr/>
              </p:nvSpPr>
              <p:spPr>
                <a:xfrm rot="2700000">
                  <a:off x="1424929" y="1729745"/>
                  <a:ext cx="396263" cy="39626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15" name="Google Shape;3215;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16" name="Google Shape;3216;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17" name="Google Shape;3217;g1f5d965ad35_0_3168"/>
              <p:cNvSpPr/>
              <p:nvPr/>
            </p:nvSpPr>
            <p:spPr>
              <a:xfrm rot="2700000">
                <a:off x="1559921" y="1891829"/>
                <a:ext cx="242255" cy="242255"/>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18" name="Google Shape;3218;g1f5d965ad35_0_3168"/>
            <p:cNvGrpSpPr/>
            <p:nvPr/>
          </p:nvGrpSpPr>
          <p:grpSpPr>
            <a:xfrm>
              <a:off x="7845666" y="2219454"/>
              <a:ext cx="397940" cy="646603"/>
              <a:chOff x="1400848" y="1624076"/>
              <a:chExt cx="560401" cy="910580"/>
            </a:xfrm>
          </p:grpSpPr>
          <p:grpSp>
            <p:nvGrpSpPr>
              <p:cNvPr id="3219" name="Google Shape;3219;g1f5d965ad35_0_3168"/>
              <p:cNvGrpSpPr/>
              <p:nvPr/>
            </p:nvGrpSpPr>
            <p:grpSpPr>
              <a:xfrm>
                <a:off x="1400848" y="1624076"/>
                <a:ext cx="560401" cy="825182"/>
                <a:chOff x="1342860" y="1647676"/>
                <a:chExt cx="560401" cy="825182"/>
              </a:xfrm>
            </p:grpSpPr>
            <p:sp>
              <p:nvSpPr>
                <p:cNvPr id="3220" name="Google Shape;3220;g1f5d965ad35_0_3168"/>
                <p:cNvSpPr/>
                <p:nvPr/>
              </p:nvSpPr>
              <p:spPr>
                <a:xfrm rot="2700000">
                  <a:off x="1424929" y="1729745"/>
                  <a:ext cx="396263" cy="39626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21" name="Google Shape;3221;g1f5d965ad35_0_3168"/>
                <p:cNvSpPr/>
                <p:nvPr/>
              </p:nvSpPr>
              <p:spPr>
                <a:xfrm rot="2700000">
                  <a:off x="1424929" y="1994526"/>
                  <a:ext cx="396263" cy="39626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3222" name="Google Shape;3222;g1f5d965ad35_0_3168"/>
              <p:cNvCxnSpPr/>
              <p:nvPr/>
            </p:nvCxnSpPr>
            <p:spPr>
              <a:xfrm>
                <a:off x="1681048" y="1841656"/>
                <a:ext cx="0" cy="693000"/>
              </a:xfrm>
              <a:prstGeom prst="straightConnector1">
                <a:avLst/>
              </a:prstGeom>
              <a:noFill/>
              <a:ln w="9525" cap="flat" cmpd="sng">
                <a:solidFill>
                  <a:srgbClr val="BFBFBF"/>
                </a:solidFill>
                <a:prstDash val="solid"/>
                <a:round/>
                <a:headEnd type="none" w="sm" len="sm"/>
                <a:tailEnd type="triangle" w="med" len="med"/>
              </a:ln>
            </p:spPr>
          </p:cxnSp>
          <p:sp>
            <p:nvSpPr>
              <p:cNvPr id="3223" name="Google Shape;3223;g1f5d965ad35_0_3168"/>
              <p:cNvSpPr/>
              <p:nvPr/>
            </p:nvSpPr>
            <p:spPr>
              <a:xfrm rot="2700000">
                <a:off x="1559921" y="1891829"/>
                <a:ext cx="242255" cy="242255"/>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224" name="Google Shape;3224;g1f5d965ad35_0_3168"/>
          <p:cNvSpPr txBox="1">
            <a:spLocks noGrp="1"/>
          </p:cNvSpPr>
          <p:nvPr>
            <p:ph type="body" idx="6"/>
          </p:nvPr>
        </p:nvSpPr>
        <p:spPr>
          <a:xfrm>
            <a:off x="223088"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5" name="Google Shape;3225;g1f5d965ad35_0_3168"/>
          <p:cNvSpPr txBox="1">
            <a:spLocks noGrp="1"/>
          </p:cNvSpPr>
          <p:nvPr>
            <p:ph type="body" idx="7"/>
          </p:nvPr>
        </p:nvSpPr>
        <p:spPr>
          <a:xfrm>
            <a:off x="1964112"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6" name="Google Shape;3226;g1f5d965ad35_0_3168"/>
          <p:cNvSpPr txBox="1">
            <a:spLocks noGrp="1"/>
          </p:cNvSpPr>
          <p:nvPr>
            <p:ph type="body" idx="8"/>
          </p:nvPr>
        </p:nvSpPr>
        <p:spPr>
          <a:xfrm>
            <a:off x="3705136"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7" name="Google Shape;3227;g1f5d965ad35_0_3168"/>
          <p:cNvSpPr txBox="1">
            <a:spLocks noGrp="1"/>
          </p:cNvSpPr>
          <p:nvPr>
            <p:ph type="body" idx="9"/>
          </p:nvPr>
        </p:nvSpPr>
        <p:spPr>
          <a:xfrm>
            <a:off x="5446160"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28" name="Google Shape;3228;g1f5d965ad35_0_3168"/>
          <p:cNvSpPr txBox="1">
            <a:spLocks noGrp="1"/>
          </p:cNvSpPr>
          <p:nvPr>
            <p:ph type="body" idx="13"/>
          </p:nvPr>
        </p:nvSpPr>
        <p:spPr>
          <a:xfrm>
            <a:off x="7187185" y="2206673"/>
            <a:ext cx="1714800" cy="320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3229"/>
        <p:cNvGrpSpPr/>
        <p:nvPr/>
      </p:nvGrpSpPr>
      <p:grpSpPr>
        <a:xfrm>
          <a:off x="0" y="0"/>
          <a:ext cx="0" cy="0"/>
          <a:chOff x="0" y="0"/>
          <a:chExt cx="0" cy="0"/>
        </a:xfrm>
      </p:grpSpPr>
      <p:pic>
        <p:nvPicPr>
          <p:cNvPr id="3230" name="Google Shape;3230;g1f5d965ad35_0_3244"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31" name="Google Shape;3231;g1f5d965ad35_0_3244"/>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32" name="Google Shape;3232;g1f5d965ad35_0_3244"/>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33" name="Google Shape;3233;g1f5d965ad35_0_3244"/>
          <p:cNvGrpSpPr/>
          <p:nvPr/>
        </p:nvGrpSpPr>
        <p:grpSpPr>
          <a:xfrm>
            <a:off x="2805107" y="1224942"/>
            <a:ext cx="3533760" cy="3185215"/>
            <a:chOff x="2801099" y="1114414"/>
            <a:chExt cx="3533760" cy="3185215"/>
          </a:xfrm>
        </p:grpSpPr>
        <p:grpSp>
          <p:nvGrpSpPr>
            <p:cNvPr id="3234" name="Google Shape;3234;g1f5d965ad35_0_3244"/>
            <p:cNvGrpSpPr/>
            <p:nvPr/>
          </p:nvGrpSpPr>
          <p:grpSpPr>
            <a:xfrm>
              <a:off x="2801099" y="1228944"/>
              <a:ext cx="3533760" cy="2955860"/>
              <a:chOff x="2801099" y="1066147"/>
              <a:chExt cx="3533760" cy="2955860"/>
            </a:xfrm>
          </p:grpSpPr>
          <p:grpSp>
            <p:nvGrpSpPr>
              <p:cNvPr id="3235" name="Google Shape;3235;g1f5d965ad35_0_3244"/>
              <p:cNvGrpSpPr/>
              <p:nvPr/>
            </p:nvGrpSpPr>
            <p:grpSpPr>
              <a:xfrm>
                <a:off x="6252959" y="1066147"/>
                <a:ext cx="81900" cy="2955860"/>
                <a:chOff x="6252959" y="1066147"/>
                <a:chExt cx="81900" cy="2955860"/>
              </a:xfrm>
            </p:grpSpPr>
            <p:sp>
              <p:nvSpPr>
                <p:cNvPr id="3236" name="Google Shape;3236;g1f5d965ad35_0_3244"/>
                <p:cNvSpPr/>
                <p:nvPr/>
              </p:nvSpPr>
              <p:spPr>
                <a:xfrm>
                  <a:off x="6252959" y="178463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7" name="Google Shape;3237;g1f5d965ad35_0_3244"/>
                <p:cNvSpPr/>
                <p:nvPr/>
              </p:nvSpPr>
              <p:spPr>
                <a:xfrm>
                  <a:off x="625295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8" name="Google Shape;3238;g1f5d965ad35_0_3244"/>
                <p:cNvSpPr/>
                <p:nvPr/>
              </p:nvSpPr>
              <p:spPr>
                <a:xfrm>
                  <a:off x="6252959" y="322161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39" name="Google Shape;3239;g1f5d965ad35_0_3244"/>
                <p:cNvSpPr/>
                <p:nvPr/>
              </p:nvSpPr>
              <p:spPr>
                <a:xfrm>
                  <a:off x="6252959" y="394010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0" name="Google Shape;3240;g1f5d965ad35_0_3244"/>
                <p:cNvSpPr/>
                <p:nvPr/>
              </p:nvSpPr>
              <p:spPr>
                <a:xfrm>
                  <a:off x="6252959" y="106614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241" name="Google Shape;3241;g1f5d965ad35_0_3244"/>
              <p:cNvGrpSpPr/>
              <p:nvPr/>
            </p:nvGrpSpPr>
            <p:grpSpPr>
              <a:xfrm>
                <a:off x="2801099" y="1066147"/>
                <a:ext cx="81900" cy="2955860"/>
                <a:chOff x="2801099" y="1066147"/>
                <a:chExt cx="81900" cy="2955860"/>
              </a:xfrm>
            </p:grpSpPr>
            <p:sp>
              <p:nvSpPr>
                <p:cNvPr id="3242" name="Google Shape;3242;g1f5d965ad35_0_3244"/>
                <p:cNvSpPr/>
                <p:nvPr/>
              </p:nvSpPr>
              <p:spPr>
                <a:xfrm>
                  <a:off x="2801099" y="1784637"/>
                  <a:ext cx="81900" cy="819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3" name="Google Shape;3243;g1f5d965ad35_0_3244"/>
                <p:cNvSpPr/>
                <p:nvPr/>
              </p:nvSpPr>
              <p:spPr>
                <a:xfrm>
                  <a:off x="2801099" y="2503127"/>
                  <a:ext cx="81900" cy="8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4" name="Google Shape;3244;g1f5d965ad35_0_3244"/>
                <p:cNvSpPr/>
                <p:nvPr/>
              </p:nvSpPr>
              <p:spPr>
                <a:xfrm>
                  <a:off x="2801099" y="3221617"/>
                  <a:ext cx="81900" cy="819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5" name="Google Shape;3245;g1f5d965ad35_0_3244"/>
                <p:cNvSpPr/>
                <p:nvPr/>
              </p:nvSpPr>
              <p:spPr>
                <a:xfrm>
                  <a:off x="2801099" y="3940107"/>
                  <a:ext cx="81900" cy="81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246" name="Google Shape;3246;g1f5d965ad35_0_3244"/>
                <p:cNvSpPr/>
                <p:nvPr/>
              </p:nvSpPr>
              <p:spPr>
                <a:xfrm>
                  <a:off x="2801099" y="1066147"/>
                  <a:ext cx="81900" cy="81900"/>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3247" name="Google Shape;3247;g1f5d965ad35_0_3244"/>
            <p:cNvGrpSpPr/>
            <p:nvPr/>
          </p:nvGrpSpPr>
          <p:grpSpPr>
            <a:xfrm>
              <a:off x="2975974" y="1114414"/>
              <a:ext cx="3184487" cy="3185215"/>
              <a:chOff x="2908735" y="1068601"/>
              <a:chExt cx="3326530" cy="3327290"/>
            </a:xfrm>
          </p:grpSpPr>
          <p:sp>
            <p:nvSpPr>
              <p:cNvPr id="3248" name="Google Shape;3248;g1f5d965ad35_0_3244"/>
              <p:cNvSpPr/>
              <p:nvPr/>
            </p:nvSpPr>
            <p:spPr>
              <a:xfrm>
                <a:off x="2908735" y="1068601"/>
                <a:ext cx="3326530" cy="3327290"/>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49" name="Google Shape;3249;g1f5d965ad35_0_3244"/>
              <p:cNvSpPr/>
              <p:nvPr/>
            </p:nvSpPr>
            <p:spPr>
              <a:xfrm>
                <a:off x="3510752" y="1490314"/>
                <a:ext cx="1060349" cy="1239952"/>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0" name="Google Shape;3250;g1f5d965ad35_0_3244"/>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1" name="Google Shape;3251;g1f5d965ad35_0_3244"/>
              <p:cNvSpPr/>
              <p:nvPr/>
            </p:nvSpPr>
            <p:spPr>
              <a:xfrm>
                <a:off x="3519391" y="2733867"/>
                <a:ext cx="1051710" cy="1244274"/>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2" name="Google Shape;3252;g1f5d965ad35_0_3244"/>
              <p:cNvSpPr/>
              <p:nvPr/>
            </p:nvSpPr>
            <p:spPr>
              <a:xfrm>
                <a:off x="4162942" y="1398533"/>
                <a:ext cx="806958"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3" name="Google Shape;3253;g1f5d965ad35_0_3244"/>
              <p:cNvSpPr/>
              <p:nvPr/>
            </p:nvSpPr>
            <p:spPr>
              <a:xfrm>
                <a:off x="3264202" y="2732066"/>
                <a:ext cx="1306180" cy="773125"/>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4" name="Google Shape;3254;g1f5d965ad35_0_3244"/>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5" name="Google Shape;3255;g1f5d965ad35_0_3244"/>
              <p:cNvSpPr/>
              <p:nvPr/>
            </p:nvSpPr>
            <p:spPr>
              <a:xfrm>
                <a:off x="4574699" y="2727029"/>
                <a:ext cx="1306900" cy="768807"/>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6" name="Google Shape;3256;g1f5d965ad35_0_3244"/>
              <p:cNvSpPr/>
              <p:nvPr/>
            </p:nvSpPr>
            <p:spPr>
              <a:xfrm>
                <a:off x="4572900" y="1485996"/>
                <a:ext cx="1052789" cy="1244274"/>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7" name="Google Shape;3257;g1f5d965ad35_0_3244"/>
              <p:cNvSpPr/>
              <p:nvPr/>
            </p:nvSpPr>
            <p:spPr>
              <a:xfrm>
                <a:off x="4574699" y="2733147"/>
                <a:ext cx="1059268" cy="1240672"/>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8" name="Google Shape;3258;g1f5d965ad35_0_3244"/>
              <p:cNvSpPr/>
              <p:nvPr/>
            </p:nvSpPr>
            <p:spPr>
              <a:xfrm>
                <a:off x="4174099" y="2733867"/>
                <a:ext cx="807678" cy="1332816"/>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59" name="Google Shape;3259;g1f5d965ad35_0_3244"/>
              <p:cNvSpPr/>
              <p:nvPr/>
            </p:nvSpPr>
            <p:spPr>
              <a:xfrm>
                <a:off x="4369541" y="1554021"/>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0" name="Google Shape;3260;g1f5d965ad35_0_3244"/>
              <p:cNvSpPr/>
              <p:nvPr/>
            </p:nvSpPr>
            <p:spPr>
              <a:xfrm>
                <a:off x="3770260" y="1712390"/>
                <a:ext cx="459988" cy="459269"/>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1" name="Google Shape;3261;g1f5d965ad35_0_3244"/>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2" name="Google Shape;3262;g1f5d965ad35_0_3244"/>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3" name="Google Shape;3263;g1f5d965ad35_0_3244"/>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4" name="Google Shape;3264;g1f5d965ad35_0_3244"/>
              <p:cNvSpPr/>
              <p:nvPr/>
            </p:nvSpPr>
            <p:spPr>
              <a:xfrm>
                <a:off x="4366301" y="3500155"/>
                <a:ext cx="405600" cy="40560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5" name="Google Shape;3265;g1f5d965ad35_0_3244"/>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6" name="Google Shape;3266;g1f5d965ad35_0_3244"/>
              <p:cNvSpPr/>
              <p:nvPr/>
            </p:nvSpPr>
            <p:spPr>
              <a:xfrm>
                <a:off x="5268641" y="2805132"/>
                <a:ext cx="454949" cy="454228"/>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7" name="Google Shape;3267;g1f5d965ad35_0_3244"/>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8" name="Google Shape;3268;g1f5d965ad35_0_3244"/>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69" name="Google Shape;3269;g1f5d965ad35_0_3244"/>
              <p:cNvSpPr/>
              <p:nvPr/>
            </p:nvSpPr>
            <p:spPr>
              <a:xfrm>
                <a:off x="3910179" y="2033807"/>
                <a:ext cx="1323642" cy="1396878"/>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5686"/>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0" name="Google Shape;3270;g1f5d965ad35_0_3244"/>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1" name="Google Shape;3271;g1f5d965ad35_0_3244"/>
              <p:cNvSpPr/>
              <p:nvPr/>
            </p:nvSpPr>
            <p:spPr>
              <a:xfrm>
                <a:off x="4717797" y="2279886"/>
                <a:ext cx="228873"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2" name="Google Shape;3272;g1f5d965ad35_0_3244"/>
              <p:cNvSpPr/>
              <p:nvPr/>
            </p:nvSpPr>
            <p:spPr>
              <a:xfrm>
                <a:off x="4191056" y="2282423"/>
                <a:ext cx="228631" cy="181261"/>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3" name="Google Shape;3273;g1f5d965ad35_0_3244"/>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4" name="Google Shape;3274;g1f5d965ad35_0_3244"/>
              <p:cNvSpPr/>
              <p:nvPr/>
            </p:nvSpPr>
            <p:spPr>
              <a:xfrm>
                <a:off x="4094739" y="2461992"/>
                <a:ext cx="109965" cy="261861"/>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5" name="Google Shape;3275;g1f5d965ad35_0_3244"/>
              <p:cNvSpPr/>
              <p:nvPr/>
            </p:nvSpPr>
            <p:spPr>
              <a:xfrm>
                <a:off x="4938447" y="2741738"/>
                <a:ext cx="110811" cy="258477"/>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6" name="Google Shape;3276;g1f5d965ad35_0_3244"/>
              <p:cNvSpPr/>
              <p:nvPr/>
            </p:nvSpPr>
            <p:spPr>
              <a:xfrm>
                <a:off x="4094742" y="2747174"/>
                <a:ext cx="113108" cy="259323"/>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7" name="Google Shape;3277;g1f5d965ad35_0_3244"/>
              <p:cNvSpPr/>
              <p:nvPr/>
            </p:nvSpPr>
            <p:spPr>
              <a:xfrm>
                <a:off x="4720940" y="3001909"/>
                <a:ext cx="227785" cy="179329"/>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8" name="Google Shape;3278;g1f5d965ad35_0_3244"/>
              <p:cNvSpPr/>
              <p:nvPr/>
            </p:nvSpPr>
            <p:spPr>
              <a:xfrm>
                <a:off x="4193596" y="3003842"/>
                <a:ext cx="231287" cy="179329"/>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3279" name="Google Shape;3279;g1f5d965ad35_0_3244"/>
              <p:cNvSpPr/>
              <p:nvPr/>
            </p:nvSpPr>
            <p:spPr>
              <a:xfrm>
                <a:off x="4437686" y="3157542"/>
                <a:ext cx="269838"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3280" name="Google Shape;3280;g1f5d965ad35_0_3244"/>
          <p:cNvSpPr txBox="1">
            <a:spLocks noGrp="1"/>
          </p:cNvSpPr>
          <p:nvPr>
            <p:ph type="body" idx="1"/>
          </p:nvPr>
        </p:nvSpPr>
        <p:spPr>
          <a:xfrm>
            <a:off x="562709"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1" name="Google Shape;3281;g1f5d965ad35_0_3244"/>
          <p:cNvSpPr txBox="1">
            <a:spLocks noGrp="1"/>
          </p:cNvSpPr>
          <p:nvPr>
            <p:ph type="body" idx="2"/>
          </p:nvPr>
        </p:nvSpPr>
        <p:spPr>
          <a:xfrm>
            <a:off x="562709"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2" name="Google Shape;3282;g1f5d965ad35_0_3244"/>
          <p:cNvSpPr txBox="1">
            <a:spLocks noGrp="1"/>
          </p:cNvSpPr>
          <p:nvPr>
            <p:ph type="body" idx="3"/>
          </p:nvPr>
        </p:nvSpPr>
        <p:spPr>
          <a:xfrm>
            <a:off x="562709"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3" name="Google Shape;3283;g1f5d965ad35_0_3244"/>
          <p:cNvSpPr txBox="1">
            <a:spLocks noGrp="1"/>
          </p:cNvSpPr>
          <p:nvPr>
            <p:ph type="body" idx="4"/>
          </p:nvPr>
        </p:nvSpPr>
        <p:spPr>
          <a:xfrm>
            <a:off x="562709"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4" name="Google Shape;3284;g1f5d965ad35_0_3244"/>
          <p:cNvSpPr txBox="1">
            <a:spLocks noGrp="1"/>
          </p:cNvSpPr>
          <p:nvPr>
            <p:ph type="body" idx="5"/>
          </p:nvPr>
        </p:nvSpPr>
        <p:spPr>
          <a:xfrm>
            <a:off x="562709"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5" name="Google Shape;3285;g1f5d965ad35_0_3244"/>
          <p:cNvSpPr txBox="1">
            <a:spLocks noGrp="1"/>
          </p:cNvSpPr>
          <p:nvPr>
            <p:ph type="body" idx="6"/>
          </p:nvPr>
        </p:nvSpPr>
        <p:spPr>
          <a:xfrm>
            <a:off x="6420898" y="121959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6" name="Google Shape;3286;g1f5d965ad35_0_3244"/>
          <p:cNvSpPr txBox="1">
            <a:spLocks noGrp="1"/>
          </p:cNvSpPr>
          <p:nvPr>
            <p:ph type="body" idx="7"/>
          </p:nvPr>
        </p:nvSpPr>
        <p:spPr>
          <a:xfrm>
            <a:off x="6420898" y="193808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7" name="Google Shape;3287;g1f5d965ad35_0_3244"/>
          <p:cNvSpPr txBox="1">
            <a:spLocks noGrp="1"/>
          </p:cNvSpPr>
          <p:nvPr>
            <p:ph type="body" idx="8"/>
          </p:nvPr>
        </p:nvSpPr>
        <p:spPr>
          <a:xfrm>
            <a:off x="6420898" y="337506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8" name="Google Shape;3288;g1f5d965ad35_0_3244"/>
          <p:cNvSpPr txBox="1">
            <a:spLocks noGrp="1"/>
          </p:cNvSpPr>
          <p:nvPr>
            <p:ph type="body" idx="9"/>
          </p:nvPr>
        </p:nvSpPr>
        <p:spPr>
          <a:xfrm>
            <a:off x="6420898" y="409355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89" name="Google Shape;3289;g1f5d965ad35_0_3244"/>
          <p:cNvSpPr txBox="1">
            <a:spLocks noGrp="1"/>
          </p:cNvSpPr>
          <p:nvPr>
            <p:ph type="body" idx="13"/>
          </p:nvPr>
        </p:nvSpPr>
        <p:spPr>
          <a:xfrm>
            <a:off x="6420898" y="2656573"/>
            <a:ext cx="2158200" cy="3201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3290"/>
        <p:cNvGrpSpPr/>
        <p:nvPr/>
      </p:nvGrpSpPr>
      <p:grpSpPr>
        <a:xfrm>
          <a:off x="0" y="0"/>
          <a:ext cx="0" cy="0"/>
          <a:chOff x="0" y="0"/>
          <a:chExt cx="0" cy="0"/>
        </a:xfrm>
      </p:grpSpPr>
      <p:pic>
        <p:nvPicPr>
          <p:cNvPr id="3291" name="Google Shape;3291;g1f5d965ad35_0_33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292" name="Google Shape;3292;g1f5d965ad35_0_3305"/>
          <p:cNvSpPr txBox="1">
            <a:spLocks noGrp="1"/>
          </p:cNvSpPr>
          <p:nvPr>
            <p:ph type="title"/>
          </p:nvPr>
        </p:nvSpPr>
        <p:spPr>
          <a:xfrm>
            <a:off x="135731" y="202405"/>
            <a:ext cx="7886700" cy="344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93" name="Google Shape;3293;g1f5d965ad35_0_3305"/>
          <p:cNvSpPr/>
          <p:nvPr/>
        </p:nvSpPr>
        <p:spPr>
          <a:xfrm>
            <a:off x="0" y="202405"/>
            <a:ext cx="135600" cy="3441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3294"/>
        <p:cNvGrpSpPr/>
        <p:nvPr/>
      </p:nvGrpSpPr>
      <p:grpSpPr>
        <a:xfrm>
          <a:off x="0" y="0"/>
          <a:ext cx="0" cy="0"/>
          <a:chOff x="0" y="0"/>
          <a:chExt cx="0" cy="0"/>
        </a:xfrm>
      </p:grpSpPr>
      <p:sp>
        <p:nvSpPr>
          <p:cNvPr id="3295" name="Google Shape;3295;g1f5d965ad35_0_3309"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96" name="Google Shape;3296;g1f5d965ad35_0_3309"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297" name="Google Shape;3297;g1f5d965ad35_0_3309"/>
          <p:cNvGrpSpPr/>
          <p:nvPr/>
        </p:nvGrpSpPr>
        <p:grpSpPr>
          <a:xfrm>
            <a:off x="2263140" y="1653932"/>
            <a:ext cx="4747200" cy="831000"/>
            <a:chOff x="2263140" y="1779657"/>
            <a:chExt cx="4747200" cy="831000"/>
          </a:xfrm>
        </p:grpSpPr>
        <p:cxnSp>
          <p:nvCxnSpPr>
            <p:cNvPr id="3298" name="Google Shape;3298;g1f5d965ad35_0_3309"/>
            <p:cNvCxnSpPr/>
            <p:nvPr/>
          </p:nvCxnSpPr>
          <p:spPr>
            <a:xfrm>
              <a:off x="2263140" y="2042160"/>
              <a:ext cx="4747200" cy="0"/>
            </a:xfrm>
            <a:prstGeom prst="straightConnector1">
              <a:avLst/>
            </a:prstGeom>
            <a:noFill/>
            <a:ln w="19050" cap="flat" cmpd="sng">
              <a:solidFill>
                <a:schemeClr val="lt2"/>
              </a:solidFill>
              <a:prstDash val="solid"/>
              <a:round/>
              <a:headEnd type="none" w="sm" len="sm"/>
              <a:tailEnd type="none" w="sm" len="sm"/>
            </a:ln>
          </p:spPr>
        </p:cxnSp>
        <p:sp>
          <p:nvSpPr>
            <p:cNvPr id="3299" name="Google Shape;3299;g1f5d965ad35_0_3309"/>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3300" name="Google Shape;3300;g1f5d965ad35_0_3309"/>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3301"/>
        <p:cNvGrpSpPr/>
        <p:nvPr/>
      </p:nvGrpSpPr>
      <p:grpSpPr>
        <a:xfrm>
          <a:off x="0" y="0"/>
          <a:ext cx="0" cy="0"/>
          <a:chOff x="0" y="0"/>
          <a:chExt cx="0" cy="0"/>
        </a:xfrm>
      </p:grpSpPr>
      <p:sp>
        <p:nvSpPr>
          <p:cNvPr id="3302" name="Google Shape;3302;g1f5d965ad35_0_3316"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03" name="Google Shape;3303;g1f5d965ad35_0_331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04" name="Google Shape;3304;g1f5d965ad35_0_3316"/>
          <p:cNvGrpSpPr/>
          <p:nvPr/>
        </p:nvGrpSpPr>
        <p:grpSpPr>
          <a:xfrm>
            <a:off x="2263140" y="1653932"/>
            <a:ext cx="4747200" cy="831000"/>
            <a:chOff x="2263140" y="1779657"/>
            <a:chExt cx="4747200" cy="831000"/>
          </a:xfrm>
        </p:grpSpPr>
        <p:cxnSp>
          <p:nvCxnSpPr>
            <p:cNvPr id="3305" name="Google Shape;3305;g1f5d965ad35_0_3316"/>
            <p:cNvCxnSpPr/>
            <p:nvPr/>
          </p:nvCxnSpPr>
          <p:spPr>
            <a:xfrm>
              <a:off x="2263140" y="2042160"/>
              <a:ext cx="4747200" cy="0"/>
            </a:xfrm>
            <a:prstGeom prst="straightConnector1">
              <a:avLst/>
            </a:prstGeom>
            <a:noFill/>
            <a:ln w="19050" cap="flat" cmpd="sng">
              <a:solidFill>
                <a:srgbClr val="50AFE6"/>
              </a:solidFill>
              <a:prstDash val="solid"/>
              <a:round/>
              <a:headEnd type="none" w="sm" len="sm"/>
              <a:tailEnd type="none" w="sm" len="sm"/>
            </a:ln>
          </p:spPr>
        </p:cxnSp>
        <p:sp>
          <p:nvSpPr>
            <p:cNvPr id="3306" name="Google Shape;3306;g1f5d965ad35_0_3316"/>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3307" name="Google Shape;3307;g1f5d965ad35_0_3316"/>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3308"/>
        <p:cNvGrpSpPr/>
        <p:nvPr/>
      </p:nvGrpSpPr>
      <p:grpSpPr>
        <a:xfrm>
          <a:off x="0" y="0"/>
          <a:ext cx="0" cy="0"/>
          <a:chOff x="0" y="0"/>
          <a:chExt cx="0" cy="0"/>
        </a:xfrm>
      </p:grpSpPr>
      <p:sp>
        <p:nvSpPr>
          <p:cNvPr id="3309" name="Google Shape;3309;g1f5d965ad35_0_3323"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0" name="Google Shape;3310;g1f5d965ad35_0_3323"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1" name="Google Shape;3311;g1f5d965ad35_0_3323"/>
          <p:cNvGrpSpPr/>
          <p:nvPr/>
        </p:nvGrpSpPr>
        <p:grpSpPr>
          <a:xfrm>
            <a:off x="2263140" y="1653932"/>
            <a:ext cx="4747200" cy="831000"/>
            <a:chOff x="2263140" y="1779657"/>
            <a:chExt cx="4747200" cy="831000"/>
          </a:xfrm>
        </p:grpSpPr>
        <p:cxnSp>
          <p:nvCxnSpPr>
            <p:cNvPr id="3312" name="Google Shape;3312;g1f5d965ad35_0_3323"/>
            <p:cNvCxnSpPr/>
            <p:nvPr/>
          </p:nvCxnSpPr>
          <p:spPr>
            <a:xfrm>
              <a:off x="2263140" y="2042160"/>
              <a:ext cx="4747200" cy="0"/>
            </a:xfrm>
            <a:prstGeom prst="straightConnector1">
              <a:avLst/>
            </a:prstGeom>
            <a:noFill/>
            <a:ln w="19050" cap="flat" cmpd="sng">
              <a:solidFill>
                <a:schemeClr val="accent2"/>
              </a:solidFill>
              <a:prstDash val="solid"/>
              <a:round/>
              <a:headEnd type="none" w="sm" len="sm"/>
              <a:tailEnd type="none" w="sm" len="sm"/>
            </a:ln>
          </p:spPr>
        </p:cxnSp>
        <p:sp>
          <p:nvSpPr>
            <p:cNvPr id="3313" name="Google Shape;3313;g1f5d965ad35_0_3323"/>
            <p:cNvSpPr txBox="1"/>
            <p:nvPr/>
          </p:nvSpPr>
          <p:spPr>
            <a:xfrm>
              <a:off x="4385310" y="1779657"/>
              <a:ext cx="5028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3314" name="Google Shape;3314;g1f5d965ad35_0_3323"/>
          <p:cNvSpPr txBox="1">
            <a:spLocks noGrp="1"/>
          </p:cNvSpPr>
          <p:nvPr>
            <p:ph type="body" idx="1"/>
          </p:nvPr>
        </p:nvSpPr>
        <p:spPr>
          <a:xfrm>
            <a:off x="571500" y="2107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3315"/>
        <p:cNvGrpSpPr/>
        <p:nvPr/>
      </p:nvGrpSpPr>
      <p:grpSpPr>
        <a:xfrm>
          <a:off x="0" y="0"/>
          <a:ext cx="0" cy="0"/>
          <a:chOff x="0" y="0"/>
          <a:chExt cx="0" cy="0"/>
        </a:xfrm>
      </p:grpSpPr>
      <p:sp>
        <p:nvSpPr>
          <p:cNvPr id="3316" name="Google Shape;3316;g1f5d965ad35_0_3330"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17" name="Google Shape;3317;g1f5d965ad35_0_33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grpSp>
        <p:nvGrpSpPr>
          <p:cNvPr id="3318" name="Google Shape;3318;g1f5d965ad35_0_3330"/>
          <p:cNvGrpSpPr/>
          <p:nvPr/>
        </p:nvGrpSpPr>
        <p:grpSpPr>
          <a:xfrm>
            <a:off x="1403060" y="1183590"/>
            <a:ext cx="6337800" cy="1569900"/>
            <a:chOff x="1492092" y="1002130"/>
            <a:chExt cx="6337800" cy="1569900"/>
          </a:xfrm>
        </p:grpSpPr>
        <p:cxnSp>
          <p:nvCxnSpPr>
            <p:cNvPr id="3319" name="Google Shape;3319;g1f5d965ad35_0_3330"/>
            <p:cNvCxnSpPr/>
            <p:nvPr/>
          </p:nvCxnSpPr>
          <p:spPr>
            <a:xfrm>
              <a:off x="1492092" y="1449493"/>
              <a:ext cx="6337800" cy="0"/>
            </a:xfrm>
            <a:prstGeom prst="straightConnector1">
              <a:avLst/>
            </a:prstGeom>
            <a:noFill/>
            <a:ln w="12700" cap="flat" cmpd="sng">
              <a:solidFill>
                <a:srgbClr val="D8D8D8"/>
              </a:solidFill>
              <a:prstDash val="solid"/>
              <a:round/>
              <a:headEnd type="none" w="sm" len="sm"/>
              <a:tailEnd type="none" w="sm" len="sm"/>
            </a:ln>
          </p:spPr>
        </p:cxnSp>
        <p:sp>
          <p:nvSpPr>
            <p:cNvPr id="3320" name="Google Shape;3320;g1f5d965ad35_0_3330"/>
            <p:cNvSpPr txBox="1"/>
            <p:nvPr/>
          </p:nvSpPr>
          <p:spPr>
            <a:xfrm>
              <a:off x="4302597" y="1002130"/>
              <a:ext cx="7170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3321" name="Google Shape;3321;g1f5d965ad35_0_3330"/>
          <p:cNvGrpSpPr/>
          <p:nvPr/>
        </p:nvGrpSpPr>
        <p:grpSpPr>
          <a:xfrm>
            <a:off x="1492092" y="3662045"/>
            <a:ext cx="6159900" cy="71100"/>
            <a:chOff x="2145983" y="2931954"/>
            <a:chExt cx="6159900" cy="71100"/>
          </a:xfrm>
        </p:grpSpPr>
        <p:sp>
          <p:nvSpPr>
            <p:cNvPr id="3322" name="Google Shape;3322;g1f5d965ad35_0_3330"/>
            <p:cNvSpPr/>
            <p:nvPr/>
          </p:nvSpPr>
          <p:spPr>
            <a:xfrm>
              <a:off x="2145983" y="2931954"/>
              <a:ext cx="6159900" cy="7110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23" name="Google Shape;3323;g1f5d965ad35_0_3330"/>
            <p:cNvSpPr/>
            <p:nvPr/>
          </p:nvSpPr>
          <p:spPr>
            <a:xfrm>
              <a:off x="3869954" y="2931954"/>
              <a:ext cx="2712000" cy="7110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24" name="Google Shape;3324;g1f5d965ad35_0_3330"/>
          <p:cNvSpPr txBox="1">
            <a:spLocks noGrp="1"/>
          </p:cNvSpPr>
          <p:nvPr>
            <p:ph type="body" idx="1"/>
          </p:nvPr>
        </p:nvSpPr>
        <p:spPr>
          <a:xfrm>
            <a:off x="571500" y="2030343"/>
            <a:ext cx="8001000" cy="13233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3325"/>
        <p:cNvGrpSpPr/>
        <p:nvPr/>
      </p:nvGrpSpPr>
      <p:grpSpPr>
        <a:xfrm>
          <a:off x="0" y="0"/>
          <a:ext cx="0" cy="0"/>
          <a:chOff x="0" y="0"/>
          <a:chExt cx="0" cy="0"/>
        </a:xfrm>
      </p:grpSpPr>
      <p:grpSp>
        <p:nvGrpSpPr>
          <p:cNvPr id="3326" name="Google Shape;3326;g1f5d965ad35_0_3340"/>
          <p:cNvGrpSpPr/>
          <p:nvPr/>
        </p:nvGrpSpPr>
        <p:grpSpPr>
          <a:xfrm>
            <a:off x="444" y="0"/>
            <a:ext cx="9143558" cy="5143500"/>
            <a:chOff x="444" y="317809"/>
            <a:chExt cx="9143558" cy="5143500"/>
          </a:xfrm>
        </p:grpSpPr>
        <p:pic>
          <p:nvPicPr>
            <p:cNvPr id="3327" name="Google Shape;3327;g1f5d965ad35_0_3340"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28" name="Google Shape;3328;g1f5d965ad35_0_3340"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29" name="Google Shape;3329;g1f5d965ad35_0_3340"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30" name="Google Shape;3330;g1f5d965ad35_0_3340"/>
          <p:cNvGrpSpPr/>
          <p:nvPr/>
        </p:nvGrpSpPr>
        <p:grpSpPr>
          <a:xfrm>
            <a:off x="904015" y="1546992"/>
            <a:ext cx="7497588" cy="2134098"/>
            <a:chOff x="822735" y="1506352"/>
            <a:chExt cx="7497588" cy="2134098"/>
          </a:xfrm>
        </p:grpSpPr>
        <p:sp>
          <p:nvSpPr>
            <p:cNvPr id="3331" name="Google Shape;3331;g1f5d965ad35_0_3340"/>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32" name="Google Shape;3332;g1f5d965ad35_0_3340"/>
            <p:cNvGrpSpPr/>
            <p:nvPr/>
          </p:nvGrpSpPr>
          <p:grpSpPr>
            <a:xfrm>
              <a:off x="822735" y="1506352"/>
              <a:ext cx="7394841" cy="2000585"/>
              <a:chOff x="1565911" y="1469153"/>
              <a:chExt cx="6082284" cy="2049780"/>
            </a:xfrm>
          </p:grpSpPr>
          <p:sp>
            <p:nvSpPr>
              <p:cNvPr id="3333" name="Google Shape;3333;g1f5d965ad35_0_3340"/>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34" name="Google Shape;3334;g1f5d965ad35_0_3340"/>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35" name="Google Shape;3335;g1f5d965ad35_0_3340"/>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3336"/>
        <p:cNvGrpSpPr/>
        <p:nvPr/>
      </p:nvGrpSpPr>
      <p:grpSpPr>
        <a:xfrm>
          <a:off x="0" y="0"/>
          <a:ext cx="0" cy="0"/>
          <a:chOff x="0" y="0"/>
          <a:chExt cx="0" cy="0"/>
        </a:xfrm>
      </p:grpSpPr>
      <p:grpSp>
        <p:nvGrpSpPr>
          <p:cNvPr id="3337" name="Google Shape;3337;g1f5d965ad35_0_3351"/>
          <p:cNvGrpSpPr/>
          <p:nvPr/>
        </p:nvGrpSpPr>
        <p:grpSpPr>
          <a:xfrm>
            <a:off x="444" y="0"/>
            <a:ext cx="9143558" cy="5143500"/>
            <a:chOff x="444" y="317809"/>
            <a:chExt cx="9143558" cy="5143500"/>
          </a:xfrm>
        </p:grpSpPr>
        <p:pic>
          <p:nvPicPr>
            <p:cNvPr id="3338" name="Google Shape;3338;g1f5d965ad35_0_335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39" name="Google Shape;3339;g1f5d965ad35_0_335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40" name="Google Shape;3340;g1f5d965ad35_0_335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41" name="Google Shape;3341;g1f5d965ad35_0_3351"/>
          <p:cNvGrpSpPr/>
          <p:nvPr/>
        </p:nvGrpSpPr>
        <p:grpSpPr>
          <a:xfrm>
            <a:off x="904015" y="1546992"/>
            <a:ext cx="7497588" cy="2134098"/>
            <a:chOff x="822735" y="1506352"/>
            <a:chExt cx="7497588" cy="2134098"/>
          </a:xfrm>
        </p:grpSpPr>
        <p:sp>
          <p:nvSpPr>
            <p:cNvPr id="3342" name="Google Shape;3342;g1f5d965ad35_0_3351"/>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43" name="Google Shape;3343;g1f5d965ad35_0_3351"/>
            <p:cNvGrpSpPr/>
            <p:nvPr/>
          </p:nvGrpSpPr>
          <p:grpSpPr>
            <a:xfrm>
              <a:off x="822735" y="1506352"/>
              <a:ext cx="7394841" cy="2000585"/>
              <a:chOff x="1565911" y="1469153"/>
              <a:chExt cx="6082284" cy="2049780"/>
            </a:xfrm>
          </p:grpSpPr>
          <p:sp>
            <p:nvSpPr>
              <p:cNvPr id="3344" name="Google Shape;3344;g1f5d965ad35_0_3351"/>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45" name="Google Shape;3345;g1f5d965ad35_0_3351"/>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46" name="Google Shape;3346;g1f5d965ad35_0_3351"/>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11110"/>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3347"/>
        <p:cNvGrpSpPr/>
        <p:nvPr/>
      </p:nvGrpSpPr>
      <p:grpSpPr>
        <a:xfrm>
          <a:off x="0" y="0"/>
          <a:ext cx="0" cy="0"/>
          <a:chOff x="0" y="0"/>
          <a:chExt cx="0" cy="0"/>
        </a:xfrm>
      </p:grpSpPr>
      <p:grpSp>
        <p:nvGrpSpPr>
          <p:cNvPr id="3348" name="Google Shape;3348;g1f5d965ad35_0_3362"/>
          <p:cNvGrpSpPr/>
          <p:nvPr/>
        </p:nvGrpSpPr>
        <p:grpSpPr>
          <a:xfrm>
            <a:off x="444" y="0"/>
            <a:ext cx="9143558" cy="5143500"/>
            <a:chOff x="444" y="317809"/>
            <a:chExt cx="9143558" cy="5143500"/>
          </a:xfrm>
        </p:grpSpPr>
        <p:pic>
          <p:nvPicPr>
            <p:cNvPr id="3349" name="Google Shape;3349;g1f5d965ad35_0_336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50" name="Google Shape;3350;g1f5d965ad35_0_336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51" name="Google Shape;3351;g1f5d965ad35_0_336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352" name="Google Shape;3352;g1f5d965ad35_0_3362"/>
          <p:cNvGrpSpPr/>
          <p:nvPr/>
        </p:nvGrpSpPr>
        <p:grpSpPr>
          <a:xfrm>
            <a:off x="904015" y="1546992"/>
            <a:ext cx="7497588" cy="2134098"/>
            <a:chOff x="822735" y="1506352"/>
            <a:chExt cx="7497588" cy="2134098"/>
          </a:xfrm>
        </p:grpSpPr>
        <p:sp>
          <p:nvSpPr>
            <p:cNvPr id="3353" name="Google Shape;3353;g1f5d965ad35_0_3362"/>
            <p:cNvSpPr/>
            <p:nvPr/>
          </p:nvSpPr>
          <p:spPr>
            <a:xfrm rot="-59522">
              <a:off x="950038" y="1680689"/>
              <a:ext cx="7354421" cy="1896239"/>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54" name="Google Shape;3354;g1f5d965ad35_0_3362"/>
            <p:cNvGrpSpPr/>
            <p:nvPr/>
          </p:nvGrpSpPr>
          <p:grpSpPr>
            <a:xfrm>
              <a:off x="822735" y="1506352"/>
              <a:ext cx="7394841" cy="2000585"/>
              <a:chOff x="1565911" y="1469153"/>
              <a:chExt cx="6082284" cy="2049780"/>
            </a:xfrm>
          </p:grpSpPr>
          <p:sp>
            <p:nvSpPr>
              <p:cNvPr id="3355" name="Google Shape;3355;g1f5d965ad35_0_3362"/>
              <p:cNvSpPr/>
              <p:nvPr/>
            </p:nvSpPr>
            <p:spPr>
              <a:xfrm rot="-60305">
                <a:off x="1582495" y="1522058"/>
                <a:ext cx="6049115" cy="194397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56" name="Google Shape;3356;g1f5d965ad35_0_3362"/>
              <p:cNvSpPr/>
              <p:nvPr/>
            </p:nvSpPr>
            <p:spPr>
              <a:xfrm rot="61272">
                <a:off x="1629380" y="1538679"/>
                <a:ext cx="5953632" cy="191328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3357" name="Google Shape;3357;g1f5d965ad35_0_3362"/>
          <p:cNvSpPr txBox="1">
            <a:spLocks noGrp="1"/>
          </p:cNvSpPr>
          <p:nvPr>
            <p:ph type="body" idx="1"/>
          </p:nvPr>
        </p:nvSpPr>
        <p:spPr>
          <a:xfrm>
            <a:off x="1644519" y="2152045"/>
            <a:ext cx="6017400" cy="818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3358"/>
        <p:cNvGrpSpPr/>
        <p:nvPr/>
      </p:nvGrpSpPr>
      <p:grpSpPr>
        <a:xfrm>
          <a:off x="0" y="0"/>
          <a:ext cx="0" cy="0"/>
          <a:chOff x="0" y="0"/>
          <a:chExt cx="0" cy="0"/>
        </a:xfrm>
      </p:grpSpPr>
      <p:grpSp>
        <p:nvGrpSpPr>
          <p:cNvPr id="3359" name="Google Shape;3359;g1f5d965ad35_0_3373"/>
          <p:cNvGrpSpPr/>
          <p:nvPr/>
        </p:nvGrpSpPr>
        <p:grpSpPr>
          <a:xfrm>
            <a:off x="444" y="0"/>
            <a:ext cx="9143558" cy="5143500"/>
            <a:chOff x="444" y="317809"/>
            <a:chExt cx="9143558" cy="5143500"/>
          </a:xfrm>
        </p:grpSpPr>
        <p:pic>
          <p:nvPicPr>
            <p:cNvPr id="3360" name="Google Shape;3360;g1f5d965ad35_0_3373"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61" name="Google Shape;3361;g1f5d965ad35_0_3373"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62" name="Google Shape;3362;g1f5d965ad35_0_337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63" name="Google Shape;3363;g1f5d965ad35_0_3373"/>
          <p:cNvSpPr/>
          <p:nvPr/>
        </p:nvSpPr>
        <p:spPr>
          <a:xfrm>
            <a:off x="1893911" y="1825943"/>
            <a:ext cx="5027400" cy="1212600"/>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4" name="Google Shape;3364;g1f5d965ad35_0_3373"/>
          <p:cNvSpPr/>
          <p:nvPr/>
        </p:nvSpPr>
        <p:spPr>
          <a:xfrm>
            <a:off x="2222565" y="2127950"/>
            <a:ext cx="5027400" cy="1212600"/>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5" name="Google Shape;3365;g1f5d965ad35_0_3373"/>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66" name="Google Shape;3366;g1f5d965ad35_0_3373"/>
          <p:cNvGrpSpPr/>
          <p:nvPr/>
        </p:nvGrpSpPr>
        <p:grpSpPr>
          <a:xfrm>
            <a:off x="1985011" y="1602036"/>
            <a:ext cx="502800" cy="45600"/>
            <a:chOff x="1985011" y="1602036"/>
            <a:chExt cx="502800" cy="45600"/>
          </a:xfrm>
        </p:grpSpPr>
        <p:sp>
          <p:nvSpPr>
            <p:cNvPr id="3367" name="Google Shape;3367;g1f5d965ad35_0_3373"/>
            <p:cNvSpPr/>
            <p:nvPr/>
          </p:nvSpPr>
          <p:spPr>
            <a:xfrm>
              <a:off x="19850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8" name="Google Shape;3368;g1f5d965ad35_0_3373"/>
            <p:cNvSpPr/>
            <p:nvPr/>
          </p:nvSpPr>
          <p:spPr>
            <a:xfrm>
              <a:off x="21374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69" name="Google Shape;3369;g1f5d965ad35_0_3373"/>
            <p:cNvSpPr/>
            <p:nvPr/>
          </p:nvSpPr>
          <p:spPr>
            <a:xfrm>
              <a:off x="22898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0" name="Google Shape;3370;g1f5d965ad35_0_3373"/>
            <p:cNvSpPr/>
            <p:nvPr/>
          </p:nvSpPr>
          <p:spPr>
            <a:xfrm>
              <a:off x="2442211" y="1602036"/>
              <a:ext cx="45600" cy="456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371" name="Google Shape;3371;g1f5d965ad35_0_3373"/>
          <p:cNvGrpSpPr/>
          <p:nvPr/>
        </p:nvGrpSpPr>
        <p:grpSpPr>
          <a:xfrm>
            <a:off x="6656071" y="3518606"/>
            <a:ext cx="502800" cy="45600"/>
            <a:chOff x="6656071" y="3518606"/>
            <a:chExt cx="502800" cy="45600"/>
          </a:xfrm>
        </p:grpSpPr>
        <p:sp>
          <p:nvSpPr>
            <p:cNvPr id="3372" name="Google Shape;3372;g1f5d965ad35_0_3373"/>
            <p:cNvSpPr/>
            <p:nvPr/>
          </p:nvSpPr>
          <p:spPr>
            <a:xfrm>
              <a:off x="66560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3" name="Google Shape;3373;g1f5d965ad35_0_3373"/>
            <p:cNvSpPr/>
            <p:nvPr/>
          </p:nvSpPr>
          <p:spPr>
            <a:xfrm>
              <a:off x="68084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4" name="Google Shape;3374;g1f5d965ad35_0_3373"/>
            <p:cNvSpPr/>
            <p:nvPr/>
          </p:nvSpPr>
          <p:spPr>
            <a:xfrm>
              <a:off x="69608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75" name="Google Shape;3375;g1f5d965ad35_0_3373"/>
            <p:cNvSpPr/>
            <p:nvPr/>
          </p:nvSpPr>
          <p:spPr>
            <a:xfrm>
              <a:off x="7113271" y="3518606"/>
              <a:ext cx="45600" cy="456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76" name="Google Shape;3376;g1f5d965ad35_0_3373"/>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3377"/>
        <p:cNvGrpSpPr/>
        <p:nvPr/>
      </p:nvGrpSpPr>
      <p:grpSpPr>
        <a:xfrm>
          <a:off x="0" y="0"/>
          <a:ext cx="0" cy="0"/>
          <a:chOff x="0" y="0"/>
          <a:chExt cx="0" cy="0"/>
        </a:xfrm>
      </p:grpSpPr>
      <p:grpSp>
        <p:nvGrpSpPr>
          <p:cNvPr id="3378" name="Google Shape;3378;g1f5d965ad35_0_3392"/>
          <p:cNvGrpSpPr/>
          <p:nvPr/>
        </p:nvGrpSpPr>
        <p:grpSpPr>
          <a:xfrm>
            <a:off x="444" y="0"/>
            <a:ext cx="9143558" cy="5143500"/>
            <a:chOff x="444" y="317809"/>
            <a:chExt cx="9143558" cy="5143500"/>
          </a:xfrm>
        </p:grpSpPr>
        <p:pic>
          <p:nvPicPr>
            <p:cNvPr id="3379" name="Google Shape;3379;g1f5d965ad35_0_3392"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80" name="Google Shape;3380;g1f5d965ad35_0_3392"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381" name="Google Shape;3381;g1f5d965ad35_0_3392"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382" name="Google Shape;3382;g1f5d965ad35_0_3392"/>
          <p:cNvSpPr/>
          <p:nvPr/>
        </p:nvSpPr>
        <p:spPr>
          <a:xfrm>
            <a:off x="1893911" y="1825943"/>
            <a:ext cx="5027400" cy="1212600"/>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3" name="Google Shape;3383;g1f5d965ad35_0_3392"/>
          <p:cNvSpPr/>
          <p:nvPr/>
        </p:nvSpPr>
        <p:spPr>
          <a:xfrm>
            <a:off x="2222565" y="2127950"/>
            <a:ext cx="5027400" cy="1212600"/>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4" name="Google Shape;3384;g1f5d965ad35_0_3392"/>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385" name="Google Shape;3385;g1f5d965ad35_0_3392"/>
          <p:cNvGrpSpPr/>
          <p:nvPr/>
        </p:nvGrpSpPr>
        <p:grpSpPr>
          <a:xfrm>
            <a:off x="1985011" y="1602036"/>
            <a:ext cx="502800" cy="45600"/>
            <a:chOff x="1985011" y="1602036"/>
            <a:chExt cx="502800" cy="45600"/>
          </a:xfrm>
        </p:grpSpPr>
        <p:sp>
          <p:nvSpPr>
            <p:cNvPr id="3386" name="Google Shape;3386;g1f5d965ad35_0_3392"/>
            <p:cNvSpPr/>
            <p:nvPr/>
          </p:nvSpPr>
          <p:spPr>
            <a:xfrm>
              <a:off x="19850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7" name="Google Shape;3387;g1f5d965ad35_0_3392"/>
            <p:cNvSpPr/>
            <p:nvPr/>
          </p:nvSpPr>
          <p:spPr>
            <a:xfrm>
              <a:off x="21374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8" name="Google Shape;3388;g1f5d965ad35_0_3392"/>
            <p:cNvSpPr/>
            <p:nvPr/>
          </p:nvSpPr>
          <p:spPr>
            <a:xfrm>
              <a:off x="22898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89" name="Google Shape;3389;g1f5d965ad35_0_3392"/>
            <p:cNvSpPr/>
            <p:nvPr/>
          </p:nvSpPr>
          <p:spPr>
            <a:xfrm>
              <a:off x="2442211" y="1602036"/>
              <a:ext cx="45600" cy="45600"/>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390" name="Google Shape;3390;g1f5d965ad35_0_3392"/>
          <p:cNvGrpSpPr/>
          <p:nvPr/>
        </p:nvGrpSpPr>
        <p:grpSpPr>
          <a:xfrm>
            <a:off x="6656071" y="3518606"/>
            <a:ext cx="502800" cy="45600"/>
            <a:chOff x="6656071" y="3518606"/>
            <a:chExt cx="502800" cy="45600"/>
          </a:xfrm>
        </p:grpSpPr>
        <p:sp>
          <p:nvSpPr>
            <p:cNvPr id="3391" name="Google Shape;3391;g1f5d965ad35_0_3392"/>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2" name="Google Shape;3392;g1f5d965ad35_0_3392"/>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3" name="Google Shape;3393;g1f5d965ad35_0_3392"/>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394" name="Google Shape;3394;g1f5d965ad35_0_3392"/>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395" name="Google Shape;3395;g1f5d965ad35_0_3392"/>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3396"/>
        <p:cNvGrpSpPr/>
        <p:nvPr/>
      </p:nvGrpSpPr>
      <p:grpSpPr>
        <a:xfrm>
          <a:off x="0" y="0"/>
          <a:ext cx="0" cy="0"/>
          <a:chOff x="0" y="0"/>
          <a:chExt cx="0" cy="0"/>
        </a:xfrm>
      </p:grpSpPr>
      <p:grpSp>
        <p:nvGrpSpPr>
          <p:cNvPr id="3397" name="Google Shape;3397;g1f5d965ad35_0_3411"/>
          <p:cNvGrpSpPr/>
          <p:nvPr/>
        </p:nvGrpSpPr>
        <p:grpSpPr>
          <a:xfrm>
            <a:off x="444" y="0"/>
            <a:ext cx="9143558" cy="5143500"/>
            <a:chOff x="444" y="317809"/>
            <a:chExt cx="9143558" cy="5143500"/>
          </a:xfrm>
        </p:grpSpPr>
        <p:pic>
          <p:nvPicPr>
            <p:cNvPr id="3398" name="Google Shape;3398;g1f5d965ad35_0_3411"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399" name="Google Shape;3399;g1f5d965ad35_0_3411"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400" name="Google Shape;3400;g1f5d965ad35_0_341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401" name="Google Shape;3401;g1f5d965ad35_0_3411"/>
          <p:cNvSpPr/>
          <p:nvPr/>
        </p:nvSpPr>
        <p:spPr>
          <a:xfrm>
            <a:off x="1893911" y="1825943"/>
            <a:ext cx="5027400" cy="1212600"/>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2" name="Google Shape;3402;g1f5d965ad35_0_3411"/>
          <p:cNvSpPr/>
          <p:nvPr/>
        </p:nvSpPr>
        <p:spPr>
          <a:xfrm>
            <a:off x="2222565" y="2127950"/>
            <a:ext cx="5027400" cy="1212600"/>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3" name="Google Shape;3403;g1f5d965ad35_0_3411"/>
          <p:cNvSpPr/>
          <p:nvPr/>
        </p:nvSpPr>
        <p:spPr>
          <a:xfrm>
            <a:off x="2058238" y="1976946"/>
            <a:ext cx="5027400" cy="1212600"/>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3404" name="Google Shape;3404;g1f5d965ad35_0_3411"/>
          <p:cNvGrpSpPr/>
          <p:nvPr/>
        </p:nvGrpSpPr>
        <p:grpSpPr>
          <a:xfrm>
            <a:off x="1985011" y="1602036"/>
            <a:ext cx="502800" cy="45600"/>
            <a:chOff x="1985011" y="1602036"/>
            <a:chExt cx="502800" cy="45600"/>
          </a:xfrm>
        </p:grpSpPr>
        <p:sp>
          <p:nvSpPr>
            <p:cNvPr id="3405" name="Google Shape;3405;g1f5d965ad35_0_3411"/>
            <p:cNvSpPr/>
            <p:nvPr/>
          </p:nvSpPr>
          <p:spPr>
            <a:xfrm>
              <a:off x="19850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6" name="Google Shape;3406;g1f5d965ad35_0_3411"/>
            <p:cNvSpPr/>
            <p:nvPr/>
          </p:nvSpPr>
          <p:spPr>
            <a:xfrm>
              <a:off x="21374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7" name="Google Shape;3407;g1f5d965ad35_0_3411"/>
            <p:cNvSpPr/>
            <p:nvPr/>
          </p:nvSpPr>
          <p:spPr>
            <a:xfrm>
              <a:off x="22898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08" name="Google Shape;3408;g1f5d965ad35_0_3411"/>
            <p:cNvSpPr/>
            <p:nvPr/>
          </p:nvSpPr>
          <p:spPr>
            <a:xfrm>
              <a:off x="2442211" y="1602036"/>
              <a:ext cx="45600" cy="45600"/>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3409" name="Google Shape;3409;g1f5d965ad35_0_3411"/>
          <p:cNvGrpSpPr/>
          <p:nvPr/>
        </p:nvGrpSpPr>
        <p:grpSpPr>
          <a:xfrm>
            <a:off x="6656071" y="3518606"/>
            <a:ext cx="502800" cy="45600"/>
            <a:chOff x="6656071" y="3518606"/>
            <a:chExt cx="502800" cy="45600"/>
          </a:xfrm>
        </p:grpSpPr>
        <p:sp>
          <p:nvSpPr>
            <p:cNvPr id="3410" name="Google Shape;3410;g1f5d965ad35_0_3411"/>
            <p:cNvSpPr/>
            <p:nvPr/>
          </p:nvSpPr>
          <p:spPr>
            <a:xfrm>
              <a:off x="66560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1" name="Google Shape;3411;g1f5d965ad35_0_3411"/>
            <p:cNvSpPr/>
            <p:nvPr/>
          </p:nvSpPr>
          <p:spPr>
            <a:xfrm>
              <a:off x="68084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2" name="Google Shape;3412;g1f5d965ad35_0_3411"/>
            <p:cNvSpPr/>
            <p:nvPr/>
          </p:nvSpPr>
          <p:spPr>
            <a:xfrm>
              <a:off x="69608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3413" name="Google Shape;3413;g1f5d965ad35_0_3411"/>
            <p:cNvSpPr/>
            <p:nvPr/>
          </p:nvSpPr>
          <p:spPr>
            <a:xfrm>
              <a:off x="7113271" y="3518606"/>
              <a:ext cx="45600" cy="45600"/>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3414" name="Google Shape;3414;g1f5d965ad35_0_3411"/>
          <p:cNvSpPr txBox="1">
            <a:spLocks noGrp="1"/>
          </p:cNvSpPr>
          <p:nvPr>
            <p:ph type="body" idx="1"/>
          </p:nvPr>
        </p:nvSpPr>
        <p:spPr>
          <a:xfrm>
            <a:off x="2487929" y="2263351"/>
            <a:ext cx="4168200" cy="616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aption">
  <p:cSld name="1_Caption IiI8m4ekx8A=">
    <p:spTree>
      <p:nvGrpSpPr>
        <p:cNvPr id="1" name="Shape 3415"/>
        <p:cNvGrpSpPr/>
        <p:nvPr/>
      </p:nvGrpSpPr>
      <p:grpSpPr>
        <a:xfrm>
          <a:off x="0" y="0"/>
          <a:ext cx="0" cy="0"/>
          <a:chOff x="0" y="0"/>
          <a:chExt cx="0" cy="0"/>
        </a:xfrm>
      </p:grpSpPr>
      <p:sp>
        <p:nvSpPr>
          <p:cNvPr id="3416" name="Google Shape;3416;g1f5d965ad35_0_3430" descr="Background pattern&#10;&#10;Description automatically generated"/>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17" name="Google Shape;3417;g1f5d965ad35_0_3430"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18" name="Google Shape;3418;g1f5d965ad35_0_3430"/>
          <p:cNvSpPr/>
          <p:nvPr/>
        </p:nvSpPr>
        <p:spPr>
          <a:xfrm>
            <a:off x="1736279" y="1782808"/>
            <a:ext cx="1578000" cy="157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3419" name="Google Shape;3419;g1f5d965ad35_0_3430"/>
          <p:cNvSpPr txBox="1">
            <a:spLocks noGrp="1"/>
          </p:cNvSpPr>
          <p:nvPr>
            <p:ph type="body" idx="1"/>
          </p:nvPr>
        </p:nvSpPr>
        <p:spPr>
          <a:xfrm>
            <a:off x="3470049" y="1800874"/>
            <a:ext cx="3789600" cy="6165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20" name="Google Shape;3420;g1f5d965ad35_0_3430"/>
          <p:cNvSpPr txBox="1">
            <a:spLocks noGrp="1"/>
          </p:cNvSpPr>
          <p:nvPr>
            <p:ph type="body" idx="2"/>
          </p:nvPr>
        </p:nvSpPr>
        <p:spPr>
          <a:xfrm>
            <a:off x="3470049" y="2287467"/>
            <a:ext cx="3789600" cy="1091400"/>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Caption">
  <p:cSld name="1_Caption vgiYbiaCY8E=">
    <p:spTree>
      <p:nvGrpSpPr>
        <p:cNvPr id="1" name="Shape 3421"/>
        <p:cNvGrpSpPr/>
        <p:nvPr/>
      </p:nvGrpSpPr>
      <p:grpSpPr>
        <a:xfrm>
          <a:off x="0" y="0"/>
          <a:ext cx="0" cy="0"/>
          <a:chOff x="0" y="0"/>
          <a:chExt cx="0" cy="0"/>
        </a:xfrm>
      </p:grpSpPr>
      <p:sp>
        <p:nvSpPr>
          <p:cNvPr id="3422" name="Google Shape;3422;g1f5d965ad35_0_3436"/>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23" name="Google Shape;3423;g1f5d965ad35_0_3436"/>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24" name="Google Shape;3424;g1f5d965ad35_0_3436"/>
          <p:cNvPicPr preferRelativeResize="0"/>
          <p:nvPr/>
        </p:nvPicPr>
        <p:blipFill rotWithShape="1">
          <a:blip r:embed="rId2">
            <a:alphaModFix/>
          </a:blip>
          <a:srcRect l="6267" r="24765"/>
          <a:stretch/>
        </p:blipFill>
        <p:spPr>
          <a:xfrm>
            <a:off x="0" y="1166968"/>
            <a:ext cx="4113765" cy="3976530"/>
          </a:xfrm>
          <a:prstGeom prst="rect">
            <a:avLst/>
          </a:prstGeom>
          <a:noFill/>
          <a:ln>
            <a:noFill/>
          </a:ln>
        </p:spPr>
      </p:pic>
      <p:pic>
        <p:nvPicPr>
          <p:cNvPr id="3425" name="Google Shape;3425;g1f5d965ad35_0_343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426" name="Google Shape;3426;g1f5d965ad35_0_3436"/>
          <p:cNvGrpSpPr/>
          <p:nvPr/>
        </p:nvGrpSpPr>
        <p:grpSpPr>
          <a:xfrm>
            <a:off x="724005" y="301093"/>
            <a:ext cx="2665800" cy="542340"/>
            <a:chOff x="5567543" y="349969"/>
            <a:chExt cx="2665800" cy="542340"/>
          </a:xfrm>
        </p:grpSpPr>
        <p:sp>
          <p:nvSpPr>
            <p:cNvPr id="3427" name="Google Shape;3427;g1f5d965ad35_0_3436"/>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3428" name="Google Shape;3428;g1f5d965ad35_0_3436"/>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29" name="Google Shape;3429;g1f5d965ad35_0_3436"/>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Caption">
  <p:cSld name="1_Caption fQuYVW4wTLQ=">
    <p:spTree>
      <p:nvGrpSpPr>
        <p:cNvPr id="1" name="Shape 3430"/>
        <p:cNvGrpSpPr/>
        <p:nvPr/>
      </p:nvGrpSpPr>
      <p:grpSpPr>
        <a:xfrm>
          <a:off x="0" y="0"/>
          <a:ext cx="0" cy="0"/>
          <a:chOff x="0" y="0"/>
          <a:chExt cx="0" cy="0"/>
        </a:xfrm>
      </p:grpSpPr>
      <p:sp>
        <p:nvSpPr>
          <p:cNvPr id="3431" name="Google Shape;3431;g1f5d965ad35_0_344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32" name="Google Shape;3432;g1f5d965ad35_0_3445"/>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33" name="Google Shape;3433;g1f5d965ad35_0_3445"/>
          <p:cNvPicPr preferRelativeResize="0"/>
          <p:nvPr/>
        </p:nvPicPr>
        <p:blipFill rotWithShape="1">
          <a:blip r:embed="rId2">
            <a:alphaModFix/>
          </a:blip>
          <a:srcRect l="6267" r="24765"/>
          <a:stretch/>
        </p:blipFill>
        <p:spPr>
          <a:xfrm>
            <a:off x="0" y="1166968"/>
            <a:ext cx="4113765" cy="3976530"/>
          </a:xfrm>
          <a:prstGeom prst="rect">
            <a:avLst/>
          </a:prstGeom>
          <a:noFill/>
          <a:ln>
            <a:noFill/>
          </a:ln>
        </p:spPr>
      </p:pic>
      <p:sp>
        <p:nvSpPr>
          <p:cNvPr id="3434" name="Google Shape;3434;g1f5d965ad35_0_3445"/>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35" name="Google Shape;3435;g1f5d965ad35_0_344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6" name="Google Shape;3436;g1f5d965ad35_0_3445"/>
          <p:cNvGrpSpPr/>
          <p:nvPr/>
        </p:nvGrpSpPr>
        <p:grpSpPr>
          <a:xfrm>
            <a:off x="724005" y="301093"/>
            <a:ext cx="2665800" cy="542340"/>
            <a:chOff x="5567543" y="349969"/>
            <a:chExt cx="2665800" cy="542340"/>
          </a:xfrm>
        </p:grpSpPr>
        <p:sp>
          <p:nvSpPr>
            <p:cNvPr id="3437" name="Google Shape;3437;g1f5d965ad35_0_3445"/>
            <p:cNvSpPr txBox="1"/>
            <p:nvPr/>
          </p:nvSpPr>
          <p:spPr>
            <a:xfrm>
              <a:off x="5567543" y="349969"/>
              <a:ext cx="26658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3438" name="Google Shape;3438;g1f5d965ad35_0_3445"/>
            <p:cNvCxnSpPr/>
            <p:nvPr/>
          </p:nvCxnSpPr>
          <p:spPr>
            <a:xfrm>
              <a:off x="6426067" y="892309"/>
              <a:ext cx="948600" cy="0"/>
            </a:xfrm>
            <a:prstGeom prst="straightConnector1">
              <a:avLst/>
            </a:prstGeom>
            <a:noFill/>
            <a:ln w="38100" cap="flat" cmpd="sng">
              <a:solidFill>
                <a:schemeClr val="lt1"/>
              </a:solidFill>
              <a:prstDash val="solid"/>
              <a:round/>
              <a:headEnd type="none" w="sm" len="sm"/>
              <a:tailEnd type="none" w="sm" len="sm"/>
            </a:ln>
          </p:spPr>
        </p:cxnSp>
      </p:grpSp>
      <p:sp>
        <p:nvSpPr>
          <p:cNvPr id="3439" name="Google Shape;3439;g1f5d965ad35_0_344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Caption">
  <p:cSld name="1_Caption 3jULGZ8RR3U=">
    <p:spTree>
      <p:nvGrpSpPr>
        <p:cNvPr id="1" name="Shape 3440"/>
        <p:cNvGrpSpPr/>
        <p:nvPr/>
      </p:nvGrpSpPr>
      <p:grpSpPr>
        <a:xfrm>
          <a:off x="0" y="0"/>
          <a:ext cx="0" cy="0"/>
          <a:chOff x="0" y="0"/>
          <a:chExt cx="0" cy="0"/>
        </a:xfrm>
      </p:grpSpPr>
      <p:sp>
        <p:nvSpPr>
          <p:cNvPr id="3441" name="Google Shape;3441;g1f5d965ad35_0_3455"/>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42" name="Google Shape;3442;g1f5d965ad35_0_3455"/>
          <p:cNvSpPr/>
          <p:nvPr/>
        </p:nvSpPr>
        <p:spPr>
          <a:xfrm>
            <a:off x="0" y="0"/>
            <a:ext cx="4113900" cy="116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43" name="Google Shape;3443;g1f5d965ad35_0_345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cxnSp>
        <p:nvCxnSpPr>
          <p:cNvPr id="3444" name="Google Shape;3444;g1f5d965ad35_0_3455"/>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45" name="Google Shape;3445;g1f5d965ad35_0_3455"/>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46" name="Google Shape;3446;g1f5d965ad35_0_3455"/>
          <p:cNvSpPr>
            <a:spLocks noGrp="1"/>
          </p:cNvSpPr>
          <p:nvPr>
            <p:ph type="pic" idx="2"/>
          </p:nvPr>
        </p:nvSpPr>
        <p:spPr>
          <a:xfrm>
            <a:off x="-1" y="1166963"/>
            <a:ext cx="4113900" cy="3976500"/>
          </a:xfrm>
          <a:prstGeom prst="rect">
            <a:avLst/>
          </a:prstGeom>
          <a:noFill/>
          <a:ln>
            <a:noFill/>
          </a:ln>
        </p:spPr>
      </p:sp>
      <p:sp>
        <p:nvSpPr>
          <p:cNvPr id="3447" name="Google Shape;3447;g1f5d965ad35_0_3455"/>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Caption">
  <p:cSld name="1_Caption VaDTAWBnBQk=">
    <p:spTree>
      <p:nvGrpSpPr>
        <p:cNvPr id="1" name="Shape 3448"/>
        <p:cNvGrpSpPr/>
        <p:nvPr/>
      </p:nvGrpSpPr>
      <p:grpSpPr>
        <a:xfrm>
          <a:off x="0" y="0"/>
          <a:ext cx="0" cy="0"/>
          <a:chOff x="0" y="0"/>
          <a:chExt cx="0" cy="0"/>
        </a:xfrm>
      </p:grpSpPr>
      <p:sp>
        <p:nvSpPr>
          <p:cNvPr id="3449" name="Google Shape;3449;g1f5d965ad35_0_3463"/>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50" name="Google Shape;3450;g1f5d965ad35_0_3463"/>
          <p:cNvSpPr/>
          <p:nvPr/>
        </p:nvSpPr>
        <p:spPr>
          <a:xfrm>
            <a:off x="0" y="0"/>
            <a:ext cx="4113900" cy="1167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1" name="Google Shape;3451;g1f5d965ad35_0_3463"/>
          <p:cNvSpPr/>
          <p:nvPr/>
        </p:nvSpPr>
        <p:spPr>
          <a:xfrm>
            <a:off x="4113765" y="0"/>
            <a:ext cx="50301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2" name="Google Shape;3452;g1f5d965ad35_0_3463"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g1f5d965ad35_0_3463"/>
          <p:cNvSpPr txBox="1">
            <a:spLocks noGrp="1"/>
          </p:cNvSpPr>
          <p:nvPr>
            <p:ph type="body" idx="1"/>
          </p:nvPr>
        </p:nvSpPr>
        <p:spPr>
          <a:xfrm>
            <a:off x="4480014" y="895714"/>
            <a:ext cx="4318500" cy="33927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54" name="Google Shape;3454;g1f5d965ad35_0_3463"/>
          <p:cNvSpPr>
            <a:spLocks noGrp="1"/>
          </p:cNvSpPr>
          <p:nvPr>
            <p:ph type="pic" idx="2"/>
          </p:nvPr>
        </p:nvSpPr>
        <p:spPr>
          <a:xfrm>
            <a:off x="-1" y="1166963"/>
            <a:ext cx="4113900" cy="3976500"/>
          </a:xfrm>
          <a:prstGeom prst="rect">
            <a:avLst/>
          </a:prstGeom>
          <a:noFill/>
          <a:ln>
            <a:noFill/>
          </a:ln>
        </p:spPr>
      </p:sp>
      <p:cxnSp>
        <p:nvCxnSpPr>
          <p:cNvPr id="3455" name="Google Shape;3455;g1f5d965ad35_0_3463"/>
          <p:cNvCxnSpPr/>
          <p:nvPr/>
        </p:nvCxnSpPr>
        <p:spPr>
          <a:xfrm>
            <a:off x="1582529"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56" name="Google Shape;3456;g1f5d965ad35_0_3463"/>
          <p:cNvSpPr txBox="1">
            <a:spLocks noGrp="1"/>
          </p:cNvSpPr>
          <p:nvPr>
            <p:ph type="body" idx="3"/>
          </p:nvPr>
        </p:nvSpPr>
        <p:spPr>
          <a:xfrm>
            <a:off x="350196"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Caption">
  <p:cSld name="1_Caption /1sf4Q5ZWGQ=">
    <p:spTree>
      <p:nvGrpSpPr>
        <p:cNvPr id="1" name="Shape 3457"/>
        <p:cNvGrpSpPr/>
        <p:nvPr/>
      </p:nvGrpSpPr>
      <p:grpSpPr>
        <a:xfrm>
          <a:off x="0" y="0"/>
          <a:ext cx="0" cy="0"/>
          <a:chOff x="0" y="0"/>
          <a:chExt cx="0" cy="0"/>
        </a:xfrm>
      </p:grpSpPr>
      <p:sp>
        <p:nvSpPr>
          <p:cNvPr id="3458" name="Google Shape;3458;g1f5d965ad35_0_3472"/>
          <p:cNvSpPr/>
          <p:nvPr/>
        </p:nvSpPr>
        <p:spPr>
          <a:xfrm>
            <a:off x="0" y="0"/>
            <a:ext cx="9144000"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59" name="Google Shape;3459;g1f5d965ad35_0_347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g1f5d965ad35_0_3472"/>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61" name="Google Shape;3461;g1f5d965ad35_0_3472"/>
          <p:cNvSpPr>
            <a:spLocks noGrp="1"/>
          </p:cNvSpPr>
          <p:nvPr>
            <p:ph type="pic" idx="2"/>
          </p:nvPr>
        </p:nvSpPr>
        <p:spPr>
          <a:xfrm>
            <a:off x="-1" y="1166963"/>
            <a:ext cx="4113900" cy="3976500"/>
          </a:xfrm>
          <a:prstGeom prst="rect">
            <a:avLst/>
          </a:prstGeom>
          <a:noFill/>
          <a:ln>
            <a:noFill/>
          </a:ln>
        </p:spPr>
      </p:sp>
      <p:cxnSp>
        <p:nvCxnSpPr>
          <p:cNvPr id="3462" name="Google Shape;3462;g1f5d965ad35_0_3472"/>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63" name="Google Shape;3463;g1f5d965ad35_0_3472"/>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Caption">
  <p:cSld name="1_Caption TTcVCDMAs9U=">
    <p:spTree>
      <p:nvGrpSpPr>
        <p:cNvPr id="1" name="Shape 3464"/>
        <p:cNvGrpSpPr/>
        <p:nvPr/>
      </p:nvGrpSpPr>
      <p:grpSpPr>
        <a:xfrm>
          <a:off x="0" y="0"/>
          <a:ext cx="0" cy="0"/>
          <a:chOff x="0" y="0"/>
          <a:chExt cx="0" cy="0"/>
        </a:xfrm>
      </p:grpSpPr>
      <p:sp>
        <p:nvSpPr>
          <p:cNvPr id="3465" name="Google Shape;3465;g1f5d965ad35_0_3479"/>
          <p:cNvSpPr/>
          <p:nvPr/>
        </p:nvSpPr>
        <p:spPr>
          <a:xfrm>
            <a:off x="0" y="0"/>
            <a:ext cx="9144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66" name="Google Shape;3466;g1f5d965ad35_0_347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g1f5d965ad35_0_3479"/>
          <p:cNvSpPr txBox="1">
            <a:spLocks noGrp="1"/>
          </p:cNvSpPr>
          <p:nvPr>
            <p:ph type="body" idx="1"/>
          </p:nvPr>
        </p:nvSpPr>
        <p:spPr>
          <a:xfrm>
            <a:off x="4480014" y="1195113"/>
            <a:ext cx="4411800" cy="35556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68" name="Google Shape;3468;g1f5d965ad35_0_3479"/>
          <p:cNvSpPr>
            <a:spLocks noGrp="1"/>
          </p:cNvSpPr>
          <p:nvPr>
            <p:ph type="pic" idx="2"/>
          </p:nvPr>
        </p:nvSpPr>
        <p:spPr>
          <a:xfrm>
            <a:off x="-1" y="1166963"/>
            <a:ext cx="4113900" cy="3976500"/>
          </a:xfrm>
          <a:prstGeom prst="rect">
            <a:avLst/>
          </a:prstGeom>
          <a:noFill/>
          <a:ln>
            <a:noFill/>
          </a:ln>
        </p:spPr>
      </p:sp>
      <p:cxnSp>
        <p:nvCxnSpPr>
          <p:cNvPr id="3469" name="Google Shape;3469;g1f5d965ad35_0_3479"/>
          <p:cNvCxnSpPr/>
          <p:nvPr/>
        </p:nvCxnSpPr>
        <p:spPr>
          <a:xfrm>
            <a:off x="4097647" y="843433"/>
            <a:ext cx="948600" cy="0"/>
          </a:xfrm>
          <a:prstGeom prst="straightConnector1">
            <a:avLst/>
          </a:prstGeom>
          <a:noFill/>
          <a:ln w="38100" cap="flat" cmpd="sng">
            <a:solidFill>
              <a:schemeClr val="lt1"/>
            </a:solidFill>
            <a:prstDash val="solid"/>
            <a:round/>
            <a:headEnd type="none" w="sm" len="sm"/>
            <a:tailEnd type="none" w="sm" len="sm"/>
          </a:ln>
        </p:spPr>
      </p:cxnSp>
      <p:sp>
        <p:nvSpPr>
          <p:cNvPr id="3470" name="Google Shape;3470;g1f5d965ad35_0_3479"/>
          <p:cNvSpPr txBox="1">
            <a:spLocks noGrp="1"/>
          </p:cNvSpPr>
          <p:nvPr>
            <p:ph type="body" idx="3"/>
          </p:nvPr>
        </p:nvSpPr>
        <p:spPr>
          <a:xfrm>
            <a:off x="2865314" y="407903"/>
            <a:ext cx="3413400" cy="389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aption">
  <p:cSld name="1_Caption jJ/7iBr1+Aw=">
    <p:spTree>
      <p:nvGrpSpPr>
        <p:cNvPr id="1" name="Shape 3471"/>
        <p:cNvGrpSpPr/>
        <p:nvPr/>
      </p:nvGrpSpPr>
      <p:grpSpPr>
        <a:xfrm>
          <a:off x="0" y="0"/>
          <a:ext cx="0" cy="0"/>
          <a:chOff x="0" y="0"/>
          <a:chExt cx="0" cy="0"/>
        </a:xfrm>
      </p:grpSpPr>
      <p:pic>
        <p:nvPicPr>
          <p:cNvPr id="3472" name="Google Shape;3472;g1f5d965ad35_0_3486"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3" name="Google Shape;3473;g1f5d965ad35_0_3486"/>
          <p:cNvSpPr/>
          <p:nvPr/>
        </p:nvSpPr>
        <p:spPr>
          <a:xfrm>
            <a:off x="-103694" y="1569006"/>
            <a:ext cx="4577100" cy="2004900"/>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74" name="Google Shape;3474;g1f5d965ad35_0_3486"/>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5" name="Google Shape;3475;g1f5d965ad35_0_3486"/>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3476" name="Google Shape;3476;g1f5d965ad35_0_3486"/>
          <p:cNvPicPr preferRelativeResize="0"/>
          <p:nvPr/>
        </p:nvPicPr>
        <p:blipFill rotWithShape="1">
          <a:blip r:embed="rId3">
            <a:alphaModFix/>
          </a:blip>
          <a:srcRect l="11596"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Caption">
  <p:cSld name="1_Caption 0omooRYgtOs=">
    <p:spTree>
      <p:nvGrpSpPr>
        <p:cNvPr id="1" name="Shape 3477"/>
        <p:cNvGrpSpPr/>
        <p:nvPr/>
      </p:nvGrpSpPr>
      <p:grpSpPr>
        <a:xfrm>
          <a:off x="0" y="0"/>
          <a:ext cx="0" cy="0"/>
          <a:chOff x="0" y="0"/>
          <a:chExt cx="0" cy="0"/>
        </a:xfrm>
      </p:grpSpPr>
      <p:pic>
        <p:nvPicPr>
          <p:cNvPr id="3478" name="Google Shape;3478;g1f5d965ad35_0_3492"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79" name="Google Shape;3479;g1f5d965ad35_0_3492"/>
          <p:cNvSpPr/>
          <p:nvPr/>
        </p:nvSpPr>
        <p:spPr>
          <a:xfrm>
            <a:off x="-103694" y="1569006"/>
            <a:ext cx="4577100" cy="2004900"/>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3480" name="Google Shape;3480;g1f5d965ad35_0_3492"/>
          <p:cNvSpPr txBox="1">
            <a:spLocks noGrp="1"/>
          </p:cNvSpPr>
          <p:nvPr>
            <p:ph type="body" idx="1"/>
          </p:nvPr>
        </p:nvSpPr>
        <p:spPr>
          <a:xfrm>
            <a:off x="499535" y="1895003"/>
            <a:ext cx="3413400" cy="3441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1" name="Google Shape;3481;g1f5d965ad35_0_3492"/>
          <p:cNvSpPr txBox="1">
            <a:spLocks noGrp="1"/>
          </p:cNvSpPr>
          <p:nvPr>
            <p:ph type="body" idx="2"/>
          </p:nvPr>
        </p:nvSpPr>
        <p:spPr>
          <a:xfrm>
            <a:off x="499535" y="2323628"/>
            <a:ext cx="3413400" cy="9249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3482" name="Google Shape;3482;g1f5d965ad35_0_3492"/>
          <p:cNvPicPr preferRelativeResize="0"/>
          <p:nvPr/>
        </p:nvPicPr>
        <p:blipFill rotWithShape="1">
          <a:blip r:embed="rId3">
            <a:alphaModFix/>
          </a:blip>
          <a:srcRect l="11596" t="10542" r="7410" b="2258"/>
          <a:stretch/>
        </p:blipFill>
        <p:spPr>
          <a:xfrm flipH="1">
            <a:off x="4961318" y="472968"/>
            <a:ext cx="3982985" cy="4288220"/>
          </a:xfrm>
          <a:prstGeom prst="rect">
            <a:avLst/>
          </a:prstGeom>
          <a:noFill/>
          <a:ln>
            <a:noFill/>
          </a:ln>
        </p:spPr>
      </p:pic>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ption">
  <p:cSld name="1_Caption lBa5VyrznHE=">
    <p:spTree>
      <p:nvGrpSpPr>
        <p:cNvPr id="1" name="Shape 3483"/>
        <p:cNvGrpSpPr/>
        <p:nvPr/>
      </p:nvGrpSpPr>
      <p:grpSpPr>
        <a:xfrm>
          <a:off x="0" y="0"/>
          <a:ext cx="0" cy="0"/>
          <a:chOff x="0" y="0"/>
          <a:chExt cx="0" cy="0"/>
        </a:xfrm>
      </p:grpSpPr>
      <p:sp>
        <p:nvSpPr>
          <p:cNvPr id="3484" name="Google Shape;3484;g1f5d965ad35_0_3498"/>
          <p:cNvSpPr/>
          <p:nvPr/>
        </p:nvSpPr>
        <p:spPr>
          <a:xfrm>
            <a:off x="-1"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485" name="Google Shape;3485;g1f5d965ad35_0_3498"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sp>
        <p:nvSpPr>
          <p:cNvPr id="3486" name="Google Shape;3486;g1f5d965ad35_0_3498"/>
          <p:cNvSpPr/>
          <p:nvPr/>
        </p:nvSpPr>
        <p:spPr>
          <a:xfrm>
            <a:off x="-355599" y="1812143"/>
            <a:ext cx="3271500" cy="1519200"/>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87" name="Google Shape;3487;g1f5d965ad35_0_3498"/>
          <p:cNvSpPr/>
          <p:nvPr/>
        </p:nvSpPr>
        <p:spPr>
          <a:xfrm>
            <a:off x="0" y="2128758"/>
            <a:ext cx="168300" cy="8859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88" name="Google Shape;3488;g1f5d965ad35_0_3498"/>
          <p:cNvSpPr txBox="1">
            <a:spLocks noGrp="1"/>
          </p:cNvSpPr>
          <p:nvPr>
            <p:ph type="title"/>
          </p:nvPr>
        </p:nvSpPr>
        <p:spPr>
          <a:xfrm>
            <a:off x="375977" y="2159935"/>
            <a:ext cx="2143800" cy="8274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9" name="Google Shape;3489;g1f5d965ad35_0_3498"/>
          <p:cNvSpPr>
            <a:spLocks noGrp="1"/>
          </p:cNvSpPr>
          <p:nvPr>
            <p:ph type="pic" idx="2"/>
          </p:nvPr>
        </p:nvSpPr>
        <p:spPr>
          <a:xfrm>
            <a:off x="4890673" y="538480"/>
            <a:ext cx="3958500" cy="4208700"/>
          </a:xfrm>
          <a:prstGeom prst="rect">
            <a:avLst/>
          </a:prstGeom>
          <a:noFill/>
          <a:ln>
            <a:noFill/>
          </a:ln>
        </p:spPr>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3490"/>
        <p:cNvGrpSpPr/>
        <p:nvPr/>
      </p:nvGrpSpPr>
      <p:grpSpPr>
        <a:xfrm>
          <a:off x="0" y="0"/>
          <a:ext cx="0" cy="0"/>
          <a:chOff x="0" y="0"/>
          <a:chExt cx="0" cy="0"/>
        </a:xfrm>
      </p:grpSpPr>
      <p:pic>
        <p:nvPicPr>
          <p:cNvPr id="3491" name="Google Shape;3491;g1f5d965ad35_0_3505" descr="Shape&#10;&#10;Description automatically generated with low confidence"/>
          <p:cNvPicPr preferRelativeResize="0"/>
          <p:nvPr/>
        </p:nvPicPr>
        <p:blipFill rotWithShape="1">
          <a:blip r:embed="rId2">
            <a:alphaModFix/>
          </a:blip>
          <a:srcRect/>
          <a:stretch/>
        </p:blipFill>
        <p:spPr>
          <a:xfrm>
            <a:off x="0" y="0"/>
            <a:ext cx="9143988" cy="5143492"/>
          </a:xfrm>
          <a:prstGeom prst="rect">
            <a:avLst/>
          </a:prstGeom>
          <a:noFill/>
          <a:ln>
            <a:noFill/>
          </a:ln>
        </p:spPr>
      </p:pic>
      <p:pic>
        <p:nvPicPr>
          <p:cNvPr id="3492" name="Google Shape;3492;g1f5d965ad35_0_3505"/>
          <p:cNvPicPr preferRelativeResize="0"/>
          <p:nvPr/>
        </p:nvPicPr>
        <p:blipFill rotWithShape="1">
          <a:blip r:embed="rId3">
            <a:alphaModFix/>
          </a:blip>
          <a:srcRect l="16484" t="8799" r="16531" b="52399"/>
          <a:stretch/>
        </p:blipFill>
        <p:spPr>
          <a:xfrm>
            <a:off x="1035361" y="596414"/>
            <a:ext cx="7073280" cy="4097295"/>
          </a:xfrm>
          <a:prstGeom prst="rect">
            <a:avLst/>
          </a:prstGeom>
          <a:noFill/>
          <a:ln>
            <a:noFill/>
          </a:ln>
        </p:spPr>
      </p:pic>
      <p:sp>
        <p:nvSpPr>
          <p:cNvPr id="3493" name="Google Shape;3493;g1f5d965ad35_0_3505"/>
          <p:cNvSpPr txBox="1">
            <a:spLocks noGrp="1"/>
          </p:cNvSpPr>
          <p:nvPr>
            <p:ph type="body" idx="1"/>
          </p:nvPr>
        </p:nvSpPr>
        <p:spPr>
          <a:xfrm>
            <a:off x="2125659" y="1098087"/>
            <a:ext cx="4892700" cy="2947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Caption">
  <p:cSld name="1_Caption xQb/haoxIoI=">
    <p:spTree>
      <p:nvGrpSpPr>
        <p:cNvPr id="1" name="Shape 3494"/>
        <p:cNvGrpSpPr/>
        <p:nvPr/>
      </p:nvGrpSpPr>
      <p:grpSpPr>
        <a:xfrm>
          <a:off x="0" y="0"/>
          <a:ext cx="0" cy="0"/>
          <a:chOff x="0" y="0"/>
          <a:chExt cx="0" cy="0"/>
        </a:xfrm>
      </p:grpSpPr>
      <p:sp>
        <p:nvSpPr>
          <p:cNvPr id="3495" name="Google Shape;3495;g1f5d965ad35_0_3509"/>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3496" name="Google Shape;3496;g1f5d965ad35_0_3509"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497" name="Google Shape;3497;g1f5d965ad35_0_3509"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498" name="Google Shape;3498;g1f5d965ad35_0_3509"/>
          <p:cNvSpPr txBox="1">
            <a:spLocks noGrp="1"/>
          </p:cNvSpPr>
          <p:nvPr>
            <p:ph type="body" idx="1"/>
          </p:nvPr>
        </p:nvSpPr>
        <p:spPr>
          <a:xfrm>
            <a:off x="3087599" y="1365640"/>
            <a:ext cx="2968800" cy="450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499" name="Google Shape;3499;g1f5d965ad35_0_3509"/>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500" name="Google Shape;3500;g1f5d965ad35_0_3509"/>
          <p:cNvCxnSpPr/>
          <p:nvPr/>
        </p:nvCxnSpPr>
        <p:spPr>
          <a:xfrm>
            <a:off x="3996377"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1" name="Google Shape;3501;g1f5d965ad35_0_3509"/>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2" name="Google Shape;3502;g1f5d965ad35_0_3509"/>
          <p:cNvCxnSpPr/>
          <p:nvPr/>
        </p:nvCxnSpPr>
        <p:spPr>
          <a:xfrm>
            <a:off x="5075539"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503" name="Google Shape;3503;g1f5d965ad35_0_3509"/>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504" name="Google Shape;3504;g1f5d965ad35_0_3509"/>
          <p:cNvSpPr txBox="1">
            <a:spLocks noGrp="1"/>
          </p:cNvSpPr>
          <p:nvPr>
            <p:ph type="body" idx="2"/>
          </p:nvPr>
        </p:nvSpPr>
        <p:spPr>
          <a:xfrm>
            <a:off x="2552700" y="2110157"/>
            <a:ext cx="4038600" cy="19920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Caption">
  <p:cSld name="1_Caption dxDJ6O6qqGQ=">
    <p:spTree>
      <p:nvGrpSpPr>
        <p:cNvPr id="1" name="Shape 3505"/>
        <p:cNvGrpSpPr/>
        <p:nvPr/>
      </p:nvGrpSpPr>
      <p:grpSpPr>
        <a:xfrm>
          <a:off x="0" y="0"/>
          <a:ext cx="0" cy="0"/>
          <a:chOff x="0" y="0"/>
          <a:chExt cx="0" cy="0"/>
        </a:xfrm>
      </p:grpSpPr>
      <p:sp>
        <p:nvSpPr>
          <p:cNvPr id="3506" name="Google Shape;3506;g1f5d965ad35_0_352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07" name="Google Shape;3507;g1f5d965ad35_0_352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3508" name="Google Shape;3508;g1f5d965ad35_0_3520" descr="A picture containing text, vector graphics, toy, doll&#10;&#10;Description automatically generated"/>
          <p:cNvPicPr preferRelativeResize="0"/>
          <p:nvPr/>
        </p:nvPicPr>
        <p:blipFill rotWithShape="1">
          <a:blip r:embed="rId3">
            <a:alphaModFix/>
          </a:blip>
          <a:srcRect/>
          <a:stretch/>
        </p:blipFill>
        <p:spPr>
          <a:xfrm>
            <a:off x="1145672" y="987084"/>
            <a:ext cx="2215128" cy="3457594"/>
          </a:xfrm>
          <a:prstGeom prst="rect">
            <a:avLst/>
          </a:prstGeom>
          <a:noFill/>
          <a:ln>
            <a:noFill/>
          </a:ln>
        </p:spPr>
      </p:pic>
      <p:sp>
        <p:nvSpPr>
          <p:cNvPr id="3509" name="Google Shape;3509;g1f5d965ad35_0_3520"/>
          <p:cNvSpPr txBox="1">
            <a:spLocks noGrp="1"/>
          </p:cNvSpPr>
          <p:nvPr>
            <p:ph type="body" idx="1"/>
          </p:nvPr>
        </p:nvSpPr>
        <p:spPr>
          <a:xfrm>
            <a:off x="4164295" y="1656080"/>
            <a:ext cx="3865500" cy="1831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Caption">
  <p:cSld name="1_Caption iPvf62mYMRg=">
    <p:spTree>
      <p:nvGrpSpPr>
        <p:cNvPr id="1" name="Shape 3510"/>
        <p:cNvGrpSpPr/>
        <p:nvPr/>
      </p:nvGrpSpPr>
      <p:grpSpPr>
        <a:xfrm>
          <a:off x="0" y="0"/>
          <a:ext cx="0" cy="0"/>
          <a:chOff x="0" y="0"/>
          <a:chExt cx="0" cy="0"/>
        </a:xfrm>
      </p:grpSpPr>
      <p:sp>
        <p:nvSpPr>
          <p:cNvPr id="3511" name="Google Shape;3511;g1f5d965ad35_0_35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12" name="Google Shape;3512;g1f5d965ad35_0_3525"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13" name="Google Shape;3513;g1f5d965ad35_0_3525"/>
          <p:cNvGrpSpPr/>
          <p:nvPr/>
        </p:nvGrpSpPr>
        <p:grpSpPr>
          <a:xfrm>
            <a:off x="3907491" y="3547977"/>
            <a:ext cx="1329000" cy="71700"/>
            <a:chOff x="3907491" y="3547977"/>
            <a:chExt cx="1329000" cy="71700"/>
          </a:xfrm>
        </p:grpSpPr>
        <p:sp>
          <p:nvSpPr>
            <p:cNvPr id="3514" name="Google Shape;3514;g1f5d965ad35_0_3525"/>
            <p:cNvSpPr/>
            <p:nvPr/>
          </p:nvSpPr>
          <p:spPr>
            <a:xfrm>
              <a:off x="46059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5" name="Google Shape;3515;g1f5d965ad35_0_3525"/>
            <p:cNvSpPr/>
            <p:nvPr/>
          </p:nvSpPr>
          <p:spPr>
            <a:xfrm>
              <a:off x="44662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6" name="Google Shape;3516;g1f5d965ad35_0_3525"/>
            <p:cNvSpPr/>
            <p:nvPr/>
          </p:nvSpPr>
          <p:spPr>
            <a:xfrm>
              <a:off x="43265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7" name="Google Shape;3517;g1f5d965ad35_0_3525"/>
            <p:cNvSpPr/>
            <p:nvPr/>
          </p:nvSpPr>
          <p:spPr>
            <a:xfrm>
              <a:off x="41868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8" name="Google Shape;3518;g1f5d965ad35_0_3525"/>
            <p:cNvSpPr/>
            <p:nvPr/>
          </p:nvSpPr>
          <p:spPr>
            <a:xfrm>
              <a:off x="40471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19" name="Google Shape;3519;g1f5d965ad35_0_3525"/>
            <p:cNvSpPr/>
            <p:nvPr/>
          </p:nvSpPr>
          <p:spPr>
            <a:xfrm>
              <a:off x="3907491" y="3547977"/>
              <a:ext cx="71700" cy="7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0" name="Google Shape;3520;g1f5d965ad35_0_3525"/>
            <p:cNvSpPr/>
            <p:nvPr/>
          </p:nvSpPr>
          <p:spPr>
            <a:xfrm>
              <a:off x="51647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1" name="Google Shape;3521;g1f5d965ad35_0_3525"/>
            <p:cNvSpPr/>
            <p:nvPr/>
          </p:nvSpPr>
          <p:spPr>
            <a:xfrm>
              <a:off x="50250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2" name="Google Shape;3522;g1f5d965ad35_0_3525"/>
            <p:cNvSpPr/>
            <p:nvPr/>
          </p:nvSpPr>
          <p:spPr>
            <a:xfrm>
              <a:off x="48853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23" name="Google Shape;3523;g1f5d965ad35_0_3525"/>
            <p:cNvSpPr/>
            <p:nvPr/>
          </p:nvSpPr>
          <p:spPr>
            <a:xfrm>
              <a:off x="4745691" y="3547977"/>
              <a:ext cx="71700" cy="71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24" name="Google Shape;3524;g1f5d965ad35_0_3525"/>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Caption">
  <p:cSld name="1_Caption SxTrQ5c5BAc=">
    <p:spTree>
      <p:nvGrpSpPr>
        <p:cNvPr id="1" name="Shape 3525"/>
        <p:cNvGrpSpPr/>
        <p:nvPr/>
      </p:nvGrpSpPr>
      <p:grpSpPr>
        <a:xfrm>
          <a:off x="0" y="0"/>
          <a:ext cx="0" cy="0"/>
          <a:chOff x="0" y="0"/>
          <a:chExt cx="0" cy="0"/>
        </a:xfrm>
      </p:grpSpPr>
      <p:sp>
        <p:nvSpPr>
          <p:cNvPr id="3526" name="Google Shape;3526;g1f5d965ad35_0_3540"/>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27" name="Google Shape;3527;g1f5d965ad35_0_3540"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28" name="Google Shape;3528;g1f5d965ad35_0_3540"/>
          <p:cNvGrpSpPr/>
          <p:nvPr/>
        </p:nvGrpSpPr>
        <p:grpSpPr>
          <a:xfrm>
            <a:off x="3907491" y="3547977"/>
            <a:ext cx="1329000" cy="71700"/>
            <a:chOff x="3837640" y="2865532"/>
            <a:chExt cx="1329000" cy="71700"/>
          </a:xfrm>
        </p:grpSpPr>
        <p:sp>
          <p:nvSpPr>
            <p:cNvPr id="3529" name="Google Shape;3529;g1f5d965ad35_0_3540"/>
            <p:cNvSpPr/>
            <p:nvPr/>
          </p:nvSpPr>
          <p:spPr>
            <a:xfrm>
              <a:off x="45361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0" name="Google Shape;3530;g1f5d965ad35_0_3540"/>
            <p:cNvSpPr/>
            <p:nvPr/>
          </p:nvSpPr>
          <p:spPr>
            <a:xfrm>
              <a:off x="43964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1" name="Google Shape;3531;g1f5d965ad35_0_3540"/>
            <p:cNvSpPr/>
            <p:nvPr/>
          </p:nvSpPr>
          <p:spPr>
            <a:xfrm>
              <a:off x="42567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2" name="Google Shape;3532;g1f5d965ad35_0_3540"/>
            <p:cNvSpPr/>
            <p:nvPr/>
          </p:nvSpPr>
          <p:spPr>
            <a:xfrm>
              <a:off x="41170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3" name="Google Shape;3533;g1f5d965ad35_0_3540"/>
            <p:cNvSpPr/>
            <p:nvPr/>
          </p:nvSpPr>
          <p:spPr>
            <a:xfrm>
              <a:off x="39773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4" name="Google Shape;3534;g1f5d965ad35_0_3540"/>
            <p:cNvSpPr/>
            <p:nvPr/>
          </p:nvSpPr>
          <p:spPr>
            <a:xfrm>
              <a:off x="3837640" y="2865532"/>
              <a:ext cx="71700" cy="71700"/>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5" name="Google Shape;3535;g1f5d965ad35_0_3540"/>
            <p:cNvSpPr/>
            <p:nvPr/>
          </p:nvSpPr>
          <p:spPr>
            <a:xfrm>
              <a:off x="50949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6" name="Google Shape;3536;g1f5d965ad35_0_3540"/>
            <p:cNvSpPr/>
            <p:nvPr/>
          </p:nvSpPr>
          <p:spPr>
            <a:xfrm>
              <a:off x="49552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7" name="Google Shape;3537;g1f5d965ad35_0_3540"/>
            <p:cNvSpPr/>
            <p:nvPr/>
          </p:nvSpPr>
          <p:spPr>
            <a:xfrm>
              <a:off x="48155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538" name="Google Shape;3538;g1f5d965ad35_0_3540"/>
            <p:cNvSpPr/>
            <p:nvPr/>
          </p:nvSpPr>
          <p:spPr>
            <a:xfrm>
              <a:off x="4675840" y="2865532"/>
              <a:ext cx="71700" cy="71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539" name="Google Shape;3539;g1f5d965ad35_0_3540"/>
          <p:cNvSpPr txBox="1">
            <a:spLocks noGrp="1"/>
          </p:cNvSpPr>
          <p:nvPr>
            <p:ph type="body" idx="1"/>
          </p:nvPr>
        </p:nvSpPr>
        <p:spPr>
          <a:xfrm>
            <a:off x="688975" y="1574318"/>
            <a:ext cx="7766100" cy="1794000"/>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Caption">
  <p:cSld name="1_Caption ig/sqsIM5ZM=">
    <p:spTree>
      <p:nvGrpSpPr>
        <p:cNvPr id="1" name="Shape 3540"/>
        <p:cNvGrpSpPr/>
        <p:nvPr/>
      </p:nvGrpSpPr>
      <p:grpSpPr>
        <a:xfrm>
          <a:off x="0" y="0"/>
          <a:ext cx="0" cy="0"/>
          <a:chOff x="0" y="0"/>
          <a:chExt cx="0" cy="0"/>
        </a:xfrm>
      </p:grpSpPr>
      <p:pic>
        <p:nvPicPr>
          <p:cNvPr id="3541" name="Google Shape;3541;g1f5d965ad35_0_3555" descr="Background pattern&#10;&#10;Description automatically generated with medium confidence"/>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42" name="Google Shape;3542;g1f5d965ad35_0_3555" descr="A group of people sitting at a table&#10;&#10;Description automatically generated with low confidence"/>
          <p:cNvPicPr preferRelativeResize="0"/>
          <p:nvPr/>
        </p:nvPicPr>
        <p:blipFill rotWithShape="1">
          <a:blip r:embed="rId3">
            <a:alphaModFix/>
          </a:blip>
          <a:srcRect l="11613" t="29183"/>
          <a:stretch/>
        </p:blipFill>
        <p:spPr>
          <a:xfrm>
            <a:off x="4864308" y="0"/>
            <a:ext cx="4279693" cy="5143500"/>
          </a:xfrm>
          <a:prstGeom prst="rect">
            <a:avLst/>
          </a:prstGeom>
          <a:noFill/>
          <a:ln>
            <a:noFill/>
          </a:ln>
        </p:spPr>
      </p:pic>
      <p:pic>
        <p:nvPicPr>
          <p:cNvPr id="3543" name="Google Shape;3543;g1f5d965ad35_0_355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3544" name="Google Shape;3544;g1f5d965ad35_0_3555"/>
          <p:cNvSpPr/>
          <p:nvPr/>
        </p:nvSpPr>
        <p:spPr>
          <a:xfrm>
            <a:off x="0" y="1107751"/>
            <a:ext cx="4864200" cy="292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545" name="Google Shape;3545;g1f5d965ad35_0_3555"/>
          <p:cNvSpPr/>
          <p:nvPr/>
        </p:nvSpPr>
        <p:spPr>
          <a:xfrm>
            <a:off x="185197" y="1339045"/>
            <a:ext cx="69300" cy="246540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46" name="Google Shape;3546;g1f5d965ad35_0_3555"/>
          <p:cNvSpPr txBox="1">
            <a:spLocks noGrp="1"/>
          </p:cNvSpPr>
          <p:nvPr>
            <p:ph type="title"/>
          </p:nvPr>
        </p:nvSpPr>
        <p:spPr>
          <a:xfrm>
            <a:off x="387873" y="1377777"/>
            <a:ext cx="3421500" cy="4593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47" name="Google Shape;3547;g1f5d965ad35_0_3555"/>
          <p:cNvSpPr txBox="1">
            <a:spLocks noGrp="1"/>
          </p:cNvSpPr>
          <p:nvPr>
            <p:ph type="body" idx="1"/>
          </p:nvPr>
        </p:nvSpPr>
        <p:spPr>
          <a:xfrm>
            <a:off x="387873" y="1985160"/>
            <a:ext cx="4343100" cy="1819200"/>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Caption">
  <p:cSld name="1_Caption 38UOKSbeOY8=">
    <p:spTree>
      <p:nvGrpSpPr>
        <p:cNvPr id="1" name="Shape 3548"/>
        <p:cNvGrpSpPr/>
        <p:nvPr/>
      </p:nvGrpSpPr>
      <p:grpSpPr>
        <a:xfrm>
          <a:off x="0" y="0"/>
          <a:ext cx="0" cy="0"/>
          <a:chOff x="0" y="0"/>
          <a:chExt cx="0" cy="0"/>
        </a:xfrm>
      </p:grpSpPr>
      <p:pic>
        <p:nvPicPr>
          <p:cNvPr id="3549" name="Google Shape;3549;g1f5d965ad35_0_3563"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0" name="Google Shape;3550;g1f5d965ad35_0_3563"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51" name="Google Shape;3551;g1f5d965ad35_0_3563"/>
          <p:cNvGrpSpPr/>
          <p:nvPr/>
        </p:nvGrpSpPr>
        <p:grpSpPr>
          <a:xfrm>
            <a:off x="-900" y="1034935"/>
            <a:ext cx="9146700" cy="1842089"/>
            <a:chOff x="-900" y="1034935"/>
            <a:chExt cx="9146700" cy="1842089"/>
          </a:xfrm>
        </p:grpSpPr>
        <p:sp>
          <p:nvSpPr>
            <p:cNvPr id="3552" name="Google Shape;3552;g1f5d965ad35_0_3563"/>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53" name="Google Shape;3553;g1f5d965ad35_0_3563"/>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3554" name="Google Shape;3554;g1f5d965ad35_0_3563"/>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55" name="Google Shape;3555;g1f5d965ad35_0_3563"/>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Caption">
  <p:cSld name="1_Caption sQX8xDz+iao=">
    <p:spTree>
      <p:nvGrpSpPr>
        <p:cNvPr id="1" name="Shape 3556"/>
        <p:cNvGrpSpPr/>
        <p:nvPr/>
      </p:nvGrpSpPr>
      <p:grpSpPr>
        <a:xfrm>
          <a:off x="0" y="0"/>
          <a:ext cx="0" cy="0"/>
          <a:chOff x="0" y="0"/>
          <a:chExt cx="0" cy="0"/>
        </a:xfrm>
      </p:grpSpPr>
      <p:pic>
        <p:nvPicPr>
          <p:cNvPr id="3557" name="Google Shape;3557;g1f5d965ad35_0_3571"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58" name="Google Shape;3558;g1f5d965ad35_0_3571"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59" name="Google Shape;3559;g1f5d965ad35_0_3571"/>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60" name="Google Shape;3560;g1f5d965ad35_0_3571"/>
          <p:cNvSpPr/>
          <p:nvPr/>
        </p:nvSpPr>
        <p:spPr>
          <a:xfrm>
            <a:off x="0" y="1037770"/>
            <a:ext cx="9144000" cy="1614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61" name="Google Shape;3561;g1f5d965ad35_0_3571"/>
          <p:cNvPicPr preferRelativeResize="0"/>
          <p:nvPr/>
        </p:nvPicPr>
        <p:blipFill rotWithShape="1">
          <a:blip r:embed="rId4">
            <a:alphaModFix/>
          </a:blip>
          <a:srcRect t="-454" b="47599"/>
          <a:stretch/>
        </p:blipFill>
        <p:spPr>
          <a:xfrm flipH="1">
            <a:off x="349864" y="721112"/>
            <a:ext cx="3612539" cy="4395171"/>
          </a:xfrm>
          <a:prstGeom prst="rect">
            <a:avLst/>
          </a:prstGeom>
          <a:noFill/>
          <a:ln>
            <a:noFill/>
          </a:ln>
        </p:spPr>
      </p:pic>
      <p:sp>
        <p:nvSpPr>
          <p:cNvPr id="3562" name="Google Shape;3562;g1f5d965ad35_0_3571"/>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Caption">
  <p:cSld name="1_Caption 6ay8rAN2Gks=">
    <p:spTree>
      <p:nvGrpSpPr>
        <p:cNvPr id="1" name="Shape 3563"/>
        <p:cNvGrpSpPr/>
        <p:nvPr/>
      </p:nvGrpSpPr>
      <p:grpSpPr>
        <a:xfrm>
          <a:off x="0" y="0"/>
          <a:ext cx="0" cy="0"/>
          <a:chOff x="0" y="0"/>
          <a:chExt cx="0" cy="0"/>
        </a:xfrm>
      </p:grpSpPr>
      <p:pic>
        <p:nvPicPr>
          <p:cNvPr id="3564" name="Google Shape;3564;g1f5d965ad35_0_357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65" name="Google Shape;3565;g1f5d965ad35_0_3578"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grpSp>
        <p:nvGrpSpPr>
          <p:cNvPr id="3566" name="Google Shape;3566;g1f5d965ad35_0_3578"/>
          <p:cNvGrpSpPr/>
          <p:nvPr/>
        </p:nvGrpSpPr>
        <p:grpSpPr>
          <a:xfrm>
            <a:off x="-900" y="1034935"/>
            <a:ext cx="9146700" cy="1842089"/>
            <a:chOff x="-900" y="1034935"/>
            <a:chExt cx="9146700" cy="1842089"/>
          </a:xfrm>
        </p:grpSpPr>
        <p:sp>
          <p:nvSpPr>
            <p:cNvPr id="3567" name="Google Shape;3567;g1f5d965ad35_0_3578"/>
            <p:cNvSpPr/>
            <p:nvPr/>
          </p:nvSpPr>
          <p:spPr>
            <a:xfrm>
              <a:off x="0" y="1085724"/>
              <a:ext cx="9145800" cy="17913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3568" name="Google Shape;3568;g1f5d965ad35_0_357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3569" name="Google Shape;3569;g1f5d965ad35_0_3578"/>
          <p:cNvPicPr preferRelativeResize="0"/>
          <p:nvPr/>
        </p:nvPicPr>
        <p:blipFill rotWithShape="1">
          <a:blip r:embed="rId4">
            <a:alphaModFix/>
          </a:blip>
          <a:srcRect/>
          <a:stretch/>
        </p:blipFill>
        <p:spPr>
          <a:xfrm>
            <a:off x="244973" y="966439"/>
            <a:ext cx="4181754" cy="4151488"/>
          </a:xfrm>
          <a:prstGeom prst="rect">
            <a:avLst/>
          </a:prstGeom>
          <a:noFill/>
          <a:ln>
            <a:noFill/>
          </a:ln>
        </p:spPr>
      </p:pic>
      <p:sp>
        <p:nvSpPr>
          <p:cNvPr id="3570" name="Google Shape;3570;g1f5d965ad35_0_3578"/>
          <p:cNvSpPr txBox="1">
            <a:spLocks noGrp="1"/>
          </p:cNvSpPr>
          <p:nvPr>
            <p:ph type="body" idx="1"/>
          </p:nvPr>
        </p:nvSpPr>
        <p:spPr>
          <a:xfrm>
            <a:off x="4852577" y="1247209"/>
            <a:ext cx="3865500" cy="14682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Caption">
  <p:cSld name="1_Caption ieX2BQ/UgoI=">
    <p:spTree>
      <p:nvGrpSpPr>
        <p:cNvPr id="1" name="Shape 3571"/>
        <p:cNvGrpSpPr/>
        <p:nvPr/>
      </p:nvGrpSpPr>
      <p:grpSpPr>
        <a:xfrm>
          <a:off x="0" y="0"/>
          <a:ext cx="0" cy="0"/>
          <a:chOff x="0" y="0"/>
          <a:chExt cx="0" cy="0"/>
        </a:xfrm>
      </p:grpSpPr>
      <p:pic>
        <p:nvPicPr>
          <p:cNvPr id="3572" name="Google Shape;3572;g1f5d965ad35_0_358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3573" name="Google Shape;3573;g1f5d965ad35_0_3586"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cxnSp>
        <p:nvCxnSpPr>
          <p:cNvPr id="3574" name="Google Shape;3574;g1f5d965ad35_0_3586"/>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3575" name="Google Shape;3575;g1f5d965ad35_0_3586"/>
          <p:cNvSpPr/>
          <p:nvPr/>
        </p:nvSpPr>
        <p:spPr>
          <a:xfrm>
            <a:off x="0" y="1037770"/>
            <a:ext cx="9144000" cy="1614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576" name="Google Shape;3576;g1f5d965ad35_0_3586"/>
          <p:cNvPicPr preferRelativeResize="0"/>
          <p:nvPr/>
        </p:nvPicPr>
        <p:blipFill rotWithShape="1">
          <a:blip r:embed="rId4">
            <a:alphaModFix/>
          </a:blip>
          <a:srcRect t="-454" b="47599"/>
          <a:stretch/>
        </p:blipFill>
        <p:spPr>
          <a:xfrm flipH="1">
            <a:off x="349864" y="721112"/>
            <a:ext cx="3612539" cy="4395171"/>
          </a:xfrm>
          <a:prstGeom prst="rect">
            <a:avLst/>
          </a:prstGeom>
          <a:noFill/>
          <a:ln>
            <a:noFill/>
          </a:ln>
        </p:spPr>
      </p:pic>
      <p:sp>
        <p:nvSpPr>
          <p:cNvPr id="3577" name="Google Shape;3577;g1f5d965ad35_0_3586"/>
          <p:cNvSpPr txBox="1">
            <a:spLocks noGrp="1"/>
          </p:cNvSpPr>
          <p:nvPr>
            <p:ph type="body" idx="1"/>
          </p:nvPr>
        </p:nvSpPr>
        <p:spPr>
          <a:xfrm>
            <a:off x="4620415" y="1247209"/>
            <a:ext cx="3865500" cy="11607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Caption">
  <p:cSld name="1_Caption 33bWBmyKL+Y=">
    <p:spTree>
      <p:nvGrpSpPr>
        <p:cNvPr id="1" name="Shape 3578"/>
        <p:cNvGrpSpPr/>
        <p:nvPr/>
      </p:nvGrpSpPr>
      <p:grpSpPr>
        <a:xfrm>
          <a:off x="0" y="0"/>
          <a:ext cx="0" cy="0"/>
          <a:chOff x="0" y="0"/>
          <a:chExt cx="0" cy="0"/>
        </a:xfrm>
      </p:grpSpPr>
      <p:pic>
        <p:nvPicPr>
          <p:cNvPr id="3579" name="Google Shape;3579;g1f5d965ad35_0_3593"/>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3580" name="Google Shape;3580;g1f5d965ad35_0_3593" descr="Shape&#10;&#10;Description automatically generated with low confidence"/>
          <p:cNvPicPr preferRelativeResize="0"/>
          <p:nvPr/>
        </p:nvPicPr>
        <p:blipFill rotWithShape="1">
          <a:blip r:embed="rId3">
            <a:alphaModFix/>
          </a:blip>
          <a:srcRect/>
          <a:stretch/>
        </p:blipFill>
        <p:spPr>
          <a:xfrm>
            <a:off x="0" y="0"/>
            <a:ext cx="9143988" cy="5147999"/>
          </a:xfrm>
          <a:prstGeom prst="rect">
            <a:avLst/>
          </a:prstGeom>
          <a:noFill/>
          <a:ln>
            <a:noFill/>
          </a:ln>
        </p:spPr>
      </p:pic>
      <p:pic>
        <p:nvPicPr>
          <p:cNvPr id="3581" name="Google Shape;3581;g1f5d965ad35_0_3593" descr="A picture containing text, dark, night sky&#10;&#10;Description automatically generated"/>
          <p:cNvPicPr preferRelativeResize="0"/>
          <p:nvPr/>
        </p:nvPicPr>
        <p:blipFill rotWithShape="1">
          <a:blip r:embed="rId4">
            <a:alphaModFix/>
          </a:blip>
          <a:srcRect/>
          <a:stretch/>
        </p:blipFill>
        <p:spPr>
          <a:xfrm>
            <a:off x="962283" y="914400"/>
            <a:ext cx="7219434" cy="3459479"/>
          </a:xfrm>
          <a:prstGeom prst="rect">
            <a:avLst/>
          </a:prstGeom>
          <a:noFill/>
          <a:ln>
            <a:noFill/>
          </a:ln>
        </p:spPr>
      </p:pic>
      <p:pic>
        <p:nvPicPr>
          <p:cNvPr id="3582" name="Google Shape;3582;g1f5d965ad35_0_3593" descr="Chart&#10;&#10;Description automatically generated"/>
          <p:cNvPicPr preferRelativeResize="0"/>
          <p:nvPr/>
        </p:nvPicPr>
        <p:blipFill rotWithShape="1">
          <a:blip r:embed="rId5">
            <a:alphaModFix/>
          </a:blip>
          <a:srcRect/>
          <a:stretch/>
        </p:blipFill>
        <p:spPr>
          <a:xfrm>
            <a:off x="2567940" y="1200369"/>
            <a:ext cx="4008121" cy="2742763"/>
          </a:xfrm>
          <a:prstGeom prst="rect">
            <a:avLst/>
          </a:prstGeom>
          <a:noFill/>
          <a:ln>
            <a:noFill/>
          </a:ln>
        </p:spPr>
      </p:pic>
      <p:sp>
        <p:nvSpPr>
          <p:cNvPr id="3583" name="Google Shape;3583;g1f5d965ad35_0_3593"/>
          <p:cNvSpPr txBox="1">
            <a:spLocks noGrp="1"/>
          </p:cNvSpPr>
          <p:nvPr>
            <p:ph type="body" idx="1"/>
          </p:nvPr>
        </p:nvSpPr>
        <p:spPr>
          <a:xfrm rot="-525880">
            <a:off x="2714146" y="2148468"/>
            <a:ext cx="3673801" cy="5545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aption">
  <p:cSld name="1_Caption l90fBIECbZs=">
    <p:spTree>
      <p:nvGrpSpPr>
        <p:cNvPr id="1" name="Shape 3584"/>
        <p:cNvGrpSpPr/>
        <p:nvPr/>
      </p:nvGrpSpPr>
      <p:grpSpPr>
        <a:xfrm>
          <a:off x="0" y="0"/>
          <a:ext cx="0" cy="0"/>
          <a:chOff x="0" y="0"/>
          <a:chExt cx="0" cy="0"/>
        </a:xfrm>
      </p:grpSpPr>
      <p:grpSp>
        <p:nvGrpSpPr>
          <p:cNvPr id="3585" name="Google Shape;3585;g1f5d965ad35_0_3599"/>
          <p:cNvGrpSpPr/>
          <p:nvPr/>
        </p:nvGrpSpPr>
        <p:grpSpPr>
          <a:xfrm>
            <a:off x="444" y="0"/>
            <a:ext cx="9143558" cy="5143500"/>
            <a:chOff x="444" y="317809"/>
            <a:chExt cx="9143558" cy="5143500"/>
          </a:xfrm>
        </p:grpSpPr>
        <p:pic>
          <p:nvPicPr>
            <p:cNvPr id="3586" name="Google Shape;3586;g1f5d965ad35_0_3599" descr="Surface chart&#10;&#10;Description automatically generated with low confidence"/>
            <p:cNvPicPr preferRelativeResize="0"/>
            <p:nvPr/>
          </p:nvPicPr>
          <p:blipFill rotWithShape="1">
            <a:blip r:embed="rId2">
              <a:alphaModFix amt="50000"/>
            </a:blip>
            <a:srcRect/>
            <a:stretch/>
          </p:blipFill>
          <p:spPr>
            <a:xfrm>
              <a:off x="444" y="317809"/>
              <a:ext cx="9143113" cy="5143500"/>
            </a:xfrm>
            <a:prstGeom prst="rect">
              <a:avLst/>
            </a:prstGeom>
            <a:noFill/>
            <a:ln>
              <a:noFill/>
            </a:ln>
          </p:spPr>
        </p:pic>
        <p:pic>
          <p:nvPicPr>
            <p:cNvPr id="3587" name="Google Shape;3587;g1f5d965ad35_0_3599" descr="Surface chart&#10;&#10;Description automatically generated with low confidence"/>
            <p:cNvPicPr preferRelativeResize="0"/>
            <p:nvPr/>
          </p:nvPicPr>
          <p:blipFill rotWithShape="1">
            <a:blip r:embed="rId2">
              <a:alphaModFix amt="50000"/>
            </a:blip>
            <a:srcRect/>
            <a:stretch/>
          </p:blipFill>
          <p:spPr>
            <a:xfrm>
              <a:off x="889" y="317809"/>
              <a:ext cx="9143113" cy="5143500"/>
            </a:xfrm>
            <a:prstGeom prst="rect">
              <a:avLst/>
            </a:prstGeom>
            <a:noFill/>
            <a:ln>
              <a:noFill/>
            </a:ln>
          </p:spPr>
        </p:pic>
      </p:grpSp>
      <p:pic>
        <p:nvPicPr>
          <p:cNvPr id="3588" name="Google Shape;3588;g1f5d965ad35_0_3599"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pic>
        <p:nvPicPr>
          <p:cNvPr id="3589" name="Google Shape;3589;g1f5d965ad35_0_3599" descr="A picture containing text&#10;&#10;Description automatically generated"/>
          <p:cNvPicPr preferRelativeResize="0"/>
          <p:nvPr/>
        </p:nvPicPr>
        <p:blipFill rotWithShape="1">
          <a:blip r:embed="rId4">
            <a:alphaModFix amt="85000"/>
          </a:blip>
          <a:srcRect/>
          <a:stretch/>
        </p:blipFill>
        <p:spPr>
          <a:xfrm>
            <a:off x="2251213" y="1143261"/>
            <a:ext cx="4641575" cy="2799229"/>
          </a:xfrm>
          <a:prstGeom prst="rect">
            <a:avLst/>
          </a:prstGeom>
          <a:noFill/>
          <a:ln>
            <a:noFill/>
          </a:ln>
        </p:spPr>
      </p:pic>
      <p:sp>
        <p:nvSpPr>
          <p:cNvPr id="3590" name="Google Shape;3590;g1f5d965ad35_0_3599"/>
          <p:cNvSpPr txBox="1">
            <a:spLocks noGrp="1"/>
          </p:cNvSpPr>
          <p:nvPr>
            <p:ph type="body" idx="1"/>
          </p:nvPr>
        </p:nvSpPr>
        <p:spPr>
          <a:xfrm>
            <a:off x="2740961" y="1824708"/>
            <a:ext cx="3602100" cy="4725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1" name="Google Shape;3591;g1f5d965ad35_0_3599"/>
          <p:cNvSpPr txBox="1">
            <a:spLocks noGrp="1"/>
          </p:cNvSpPr>
          <p:nvPr>
            <p:ph type="body" idx="2"/>
          </p:nvPr>
        </p:nvSpPr>
        <p:spPr>
          <a:xfrm>
            <a:off x="2740960" y="239891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3592"/>
        <p:cNvGrpSpPr/>
        <p:nvPr/>
      </p:nvGrpSpPr>
      <p:grpSpPr>
        <a:xfrm>
          <a:off x="0" y="0"/>
          <a:ext cx="0" cy="0"/>
          <a:chOff x="0" y="0"/>
          <a:chExt cx="0" cy="0"/>
        </a:xfrm>
      </p:grpSpPr>
      <p:pic>
        <p:nvPicPr>
          <p:cNvPr id="3593" name="Google Shape;3593;g1f5d965ad35_0_3607"/>
          <p:cNvPicPr preferRelativeResize="0"/>
          <p:nvPr/>
        </p:nvPicPr>
        <p:blipFill rotWithShape="1">
          <a:blip r:embed="rId2">
            <a:alphaModFix amt="70000"/>
          </a:blip>
          <a:srcRect t="1813" b="12613"/>
          <a:stretch/>
        </p:blipFill>
        <p:spPr>
          <a:xfrm>
            <a:off x="0" y="-1"/>
            <a:ext cx="9144000" cy="5143501"/>
          </a:xfrm>
          <a:prstGeom prst="rect">
            <a:avLst/>
          </a:prstGeom>
          <a:noFill/>
          <a:ln>
            <a:noFill/>
          </a:ln>
        </p:spPr>
      </p:pic>
      <p:pic>
        <p:nvPicPr>
          <p:cNvPr id="3594" name="Google Shape;3594;g1f5d965ad35_0_3607" descr="Shape&#10;&#10;Description automatically generated with low confidence"/>
          <p:cNvPicPr preferRelativeResize="0"/>
          <p:nvPr/>
        </p:nvPicPr>
        <p:blipFill rotWithShape="1">
          <a:blip r:embed="rId3">
            <a:alphaModFix/>
          </a:blip>
          <a:srcRect/>
          <a:stretch/>
        </p:blipFill>
        <p:spPr>
          <a:xfrm>
            <a:off x="0" y="0"/>
            <a:ext cx="9143988" cy="5143492"/>
          </a:xfrm>
          <a:prstGeom prst="rect">
            <a:avLst/>
          </a:prstGeom>
          <a:noFill/>
          <a:ln>
            <a:noFill/>
          </a:ln>
        </p:spPr>
      </p:pic>
      <p:sp>
        <p:nvSpPr>
          <p:cNvPr id="3595" name="Google Shape;3595;g1f5d965ad35_0_3607"/>
          <p:cNvSpPr/>
          <p:nvPr/>
        </p:nvSpPr>
        <p:spPr>
          <a:xfrm>
            <a:off x="3322314" y="1790299"/>
            <a:ext cx="2539500" cy="645000"/>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3596" name="Google Shape;3596;g1f5d965ad35_0_3607"/>
          <p:cNvSpPr txBox="1">
            <a:spLocks noGrp="1"/>
          </p:cNvSpPr>
          <p:nvPr>
            <p:ph type="body" idx="1"/>
          </p:nvPr>
        </p:nvSpPr>
        <p:spPr>
          <a:xfrm>
            <a:off x="3553313" y="1914665"/>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97" name="Google Shape;3597;g1f5d965ad35_0_3607"/>
          <p:cNvSpPr txBox="1">
            <a:spLocks noGrp="1"/>
          </p:cNvSpPr>
          <p:nvPr>
            <p:ph type="body" idx="2"/>
          </p:nvPr>
        </p:nvSpPr>
        <p:spPr>
          <a:xfrm>
            <a:off x="2770956" y="2580686"/>
            <a:ext cx="3602100" cy="7197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3598"/>
        <p:cNvGrpSpPr/>
        <p:nvPr/>
      </p:nvGrpSpPr>
      <p:grpSpPr>
        <a:xfrm>
          <a:off x="0" y="0"/>
          <a:ext cx="0" cy="0"/>
          <a:chOff x="0" y="0"/>
          <a:chExt cx="0" cy="0"/>
        </a:xfrm>
      </p:grpSpPr>
      <p:grpSp>
        <p:nvGrpSpPr>
          <p:cNvPr id="3599" name="Google Shape;3599;g1f5d965ad35_0_3613"/>
          <p:cNvGrpSpPr/>
          <p:nvPr/>
        </p:nvGrpSpPr>
        <p:grpSpPr>
          <a:xfrm>
            <a:off x="-3149" y="1"/>
            <a:ext cx="9147111" cy="5143559"/>
            <a:chOff x="-3149" y="1"/>
            <a:chExt cx="9147111" cy="5143559"/>
          </a:xfrm>
        </p:grpSpPr>
        <p:pic>
          <p:nvPicPr>
            <p:cNvPr id="3600" name="Google Shape;3600;g1f5d965ad35_0_361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01" name="Google Shape;3601;g1f5d965ad35_0_3613"/>
            <p:cNvSpPr/>
            <p:nvPr/>
          </p:nvSpPr>
          <p:spPr>
            <a:xfrm>
              <a:off x="-938" y="2804160"/>
              <a:ext cx="9144900" cy="2339400"/>
            </a:xfrm>
            <a:prstGeom prst="rect">
              <a:avLst/>
            </a:prstGeom>
            <a:solidFill>
              <a:schemeClr val="dk2">
                <a:alpha val="7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02" name="Google Shape;3602;g1f5d965ad35_0_361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03" name="Google Shape;3603;g1f5d965ad35_0_3613"/>
          <p:cNvGrpSpPr/>
          <p:nvPr/>
        </p:nvGrpSpPr>
        <p:grpSpPr>
          <a:xfrm>
            <a:off x="2349421" y="1908829"/>
            <a:ext cx="4506165" cy="1790724"/>
            <a:chOff x="2560319" y="1790699"/>
            <a:chExt cx="4084261" cy="1623062"/>
          </a:xfrm>
        </p:grpSpPr>
        <p:sp>
          <p:nvSpPr>
            <p:cNvPr id="3604" name="Google Shape;3604;g1f5d965ad35_0_361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05" name="Google Shape;3605;g1f5d965ad35_0_361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06" name="Google Shape;3606;g1f5d965ad35_0_361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07" name="Google Shape;3607;g1f5d965ad35_0_361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3608"/>
        <p:cNvGrpSpPr/>
        <p:nvPr/>
      </p:nvGrpSpPr>
      <p:grpSpPr>
        <a:xfrm>
          <a:off x="0" y="0"/>
          <a:ext cx="0" cy="0"/>
          <a:chOff x="0" y="0"/>
          <a:chExt cx="0" cy="0"/>
        </a:xfrm>
      </p:grpSpPr>
      <p:grpSp>
        <p:nvGrpSpPr>
          <p:cNvPr id="3609" name="Google Shape;3609;g1f5d965ad35_0_3623"/>
          <p:cNvGrpSpPr/>
          <p:nvPr/>
        </p:nvGrpSpPr>
        <p:grpSpPr>
          <a:xfrm>
            <a:off x="-3149" y="1"/>
            <a:ext cx="9147111" cy="5143559"/>
            <a:chOff x="-3149" y="1"/>
            <a:chExt cx="9147111" cy="5143559"/>
          </a:xfrm>
        </p:grpSpPr>
        <p:pic>
          <p:nvPicPr>
            <p:cNvPr id="3610" name="Google Shape;3610;g1f5d965ad35_0_3623"/>
            <p:cNvPicPr preferRelativeResize="0"/>
            <p:nvPr/>
          </p:nvPicPr>
          <p:blipFill rotWithShape="1">
            <a:blip r:embed="rId2">
              <a:alphaModFix/>
            </a:blip>
            <a:srcRect t="2683" b="12942"/>
            <a:stretch/>
          </p:blipFill>
          <p:spPr>
            <a:xfrm>
              <a:off x="-3149" y="1"/>
              <a:ext cx="9144004" cy="5143500"/>
            </a:xfrm>
            <a:prstGeom prst="rect">
              <a:avLst/>
            </a:prstGeom>
            <a:noFill/>
            <a:ln>
              <a:noFill/>
            </a:ln>
          </p:spPr>
        </p:pic>
        <p:sp>
          <p:nvSpPr>
            <p:cNvPr id="3611" name="Google Shape;3611;g1f5d965ad35_0_3623"/>
            <p:cNvSpPr/>
            <p:nvPr/>
          </p:nvSpPr>
          <p:spPr>
            <a:xfrm>
              <a:off x="-938" y="2804160"/>
              <a:ext cx="9144900" cy="2339400"/>
            </a:xfrm>
            <a:prstGeom prst="rect">
              <a:avLst/>
            </a:prstGeom>
            <a:solidFill>
              <a:schemeClr val="accent1">
                <a:alpha val="7450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3612" name="Google Shape;3612;g1f5d965ad35_0_3623" descr="Shape&#10;&#10;Description automatically generated with low confidence"/>
          <p:cNvPicPr preferRelativeResize="0"/>
          <p:nvPr/>
        </p:nvPicPr>
        <p:blipFill rotWithShape="1">
          <a:blip r:embed="rId3">
            <a:alphaModFix/>
          </a:blip>
          <a:srcRect/>
          <a:stretch/>
        </p:blipFill>
        <p:spPr>
          <a:xfrm>
            <a:off x="0" y="0"/>
            <a:ext cx="9143999" cy="5143499"/>
          </a:xfrm>
          <a:prstGeom prst="rect">
            <a:avLst/>
          </a:prstGeom>
          <a:noFill/>
          <a:ln>
            <a:noFill/>
          </a:ln>
        </p:spPr>
      </p:pic>
      <p:grpSp>
        <p:nvGrpSpPr>
          <p:cNvPr id="3613" name="Google Shape;3613;g1f5d965ad35_0_3623"/>
          <p:cNvGrpSpPr/>
          <p:nvPr/>
        </p:nvGrpSpPr>
        <p:grpSpPr>
          <a:xfrm>
            <a:off x="2349421" y="1908829"/>
            <a:ext cx="4506165" cy="1790724"/>
            <a:chOff x="2560319" y="1790699"/>
            <a:chExt cx="4084261" cy="1623062"/>
          </a:xfrm>
        </p:grpSpPr>
        <p:sp>
          <p:nvSpPr>
            <p:cNvPr id="3614" name="Google Shape;3614;g1f5d965ad35_0_3623"/>
            <p:cNvSpPr/>
            <p:nvPr/>
          </p:nvSpPr>
          <p:spPr>
            <a:xfrm>
              <a:off x="2560319" y="1790699"/>
              <a:ext cx="4023300" cy="1562100"/>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3615" name="Google Shape;3615;g1f5d965ad35_0_3623"/>
            <p:cNvSpPr/>
            <p:nvPr/>
          </p:nvSpPr>
          <p:spPr>
            <a:xfrm>
              <a:off x="2621280" y="1851661"/>
              <a:ext cx="4023300" cy="1562100"/>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3616" name="Google Shape;3616;g1f5d965ad35_0_3623"/>
          <p:cNvSpPr txBox="1">
            <a:spLocks noGrp="1"/>
          </p:cNvSpPr>
          <p:nvPr>
            <p:ph type="body" idx="1"/>
          </p:nvPr>
        </p:nvSpPr>
        <p:spPr>
          <a:xfrm>
            <a:off x="3553313" y="2127464"/>
            <a:ext cx="2077500" cy="396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17" name="Google Shape;3617;g1f5d965ad35_0_3623"/>
          <p:cNvSpPr txBox="1">
            <a:spLocks noGrp="1"/>
          </p:cNvSpPr>
          <p:nvPr>
            <p:ph type="body" idx="2"/>
          </p:nvPr>
        </p:nvSpPr>
        <p:spPr>
          <a:xfrm>
            <a:off x="2770956" y="2643161"/>
            <a:ext cx="3602100" cy="7758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Caption">
  <p:cSld name="1_Caption b6Kzp98yfeg=">
    <p:spTree>
      <p:nvGrpSpPr>
        <p:cNvPr id="1" name="Shape 3618"/>
        <p:cNvGrpSpPr/>
        <p:nvPr/>
      </p:nvGrpSpPr>
      <p:grpSpPr>
        <a:xfrm>
          <a:off x="0" y="0"/>
          <a:ext cx="0" cy="0"/>
          <a:chOff x="0" y="0"/>
          <a:chExt cx="0" cy="0"/>
        </a:xfrm>
      </p:grpSpPr>
      <p:sp>
        <p:nvSpPr>
          <p:cNvPr id="3619" name="Google Shape;3619;g1f5d965ad35_0_3633"/>
          <p:cNvSpPr/>
          <p:nvPr/>
        </p:nvSpPr>
        <p:spPr>
          <a:xfrm>
            <a:off x="4690334" y="0"/>
            <a:ext cx="4453800" cy="5139900"/>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0" name="Google Shape;3620;g1f5d965ad35_0_3633"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g1f5d965ad35_0_3633"/>
          <p:cNvSpPr>
            <a:spLocks noGrp="1"/>
          </p:cNvSpPr>
          <p:nvPr>
            <p:ph type="pic" idx="2"/>
          </p:nvPr>
        </p:nvSpPr>
        <p:spPr>
          <a:xfrm>
            <a:off x="-1" y="0"/>
            <a:ext cx="4690200" cy="5139900"/>
          </a:xfrm>
          <a:prstGeom prst="rect">
            <a:avLst/>
          </a:prstGeom>
          <a:noFill/>
          <a:ln>
            <a:noFill/>
          </a:ln>
        </p:spPr>
      </p:sp>
      <p:sp>
        <p:nvSpPr>
          <p:cNvPr id="3622" name="Google Shape;3622;g1f5d965ad35_0_3633"/>
          <p:cNvSpPr/>
          <p:nvPr/>
        </p:nvSpPr>
        <p:spPr>
          <a:xfrm>
            <a:off x="4548336" y="420700"/>
            <a:ext cx="4595700" cy="428100"/>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23" name="Google Shape;3623;g1f5d965ad35_0_3633"/>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24" name="Google Shape;3624;g1f5d965ad35_0_3633"/>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Caption">
  <p:cSld name="1_Caption p30cVwhGp+0=">
    <p:spTree>
      <p:nvGrpSpPr>
        <p:cNvPr id="1" name="Shape 3625"/>
        <p:cNvGrpSpPr/>
        <p:nvPr/>
      </p:nvGrpSpPr>
      <p:grpSpPr>
        <a:xfrm>
          <a:off x="0" y="0"/>
          <a:ext cx="0" cy="0"/>
          <a:chOff x="0" y="0"/>
          <a:chExt cx="0" cy="0"/>
        </a:xfrm>
      </p:grpSpPr>
      <p:sp>
        <p:nvSpPr>
          <p:cNvPr id="3626" name="Google Shape;3626;g1f5d965ad35_0_3640"/>
          <p:cNvSpPr/>
          <p:nvPr/>
        </p:nvSpPr>
        <p:spPr>
          <a:xfrm>
            <a:off x="4690334" y="0"/>
            <a:ext cx="4453800" cy="5139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27" name="Google Shape;3627;g1f5d965ad35_0_36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g1f5d965ad35_0_3640"/>
          <p:cNvSpPr>
            <a:spLocks noGrp="1"/>
          </p:cNvSpPr>
          <p:nvPr>
            <p:ph type="pic" idx="2"/>
          </p:nvPr>
        </p:nvSpPr>
        <p:spPr>
          <a:xfrm>
            <a:off x="-1" y="0"/>
            <a:ext cx="4690200" cy="5139900"/>
          </a:xfrm>
          <a:prstGeom prst="rect">
            <a:avLst/>
          </a:prstGeom>
          <a:noFill/>
          <a:ln>
            <a:noFill/>
          </a:ln>
        </p:spPr>
      </p:sp>
      <p:sp>
        <p:nvSpPr>
          <p:cNvPr id="3629" name="Google Shape;3629;g1f5d965ad35_0_3640"/>
          <p:cNvSpPr/>
          <p:nvPr/>
        </p:nvSpPr>
        <p:spPr>
          <a:xfrm>
            <a:off x="4548336" y="420700"/>
            <a:ext cx="4595700" cy="428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0" name="Google Shape;3630;g1f5d965ad35_0_3640"/>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1" name="Google Shape;3631;g1f5d965ad35_0_3640"/>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Caption">
  <p:cSld name="1_Caption Nb4Lk76CV4I=">
    <p:spTree>
      <p:nvGrpSpPr>
        <p:cNvPr id="1" name="Shape 3632"/>
        <p:cNvGrpSpPr/>
        <p:nvPr/>
      </p:nvGrpSpPr>
      <p:grpSpPr>
        <a:xfrm>
          <a:off x="0" y="0"/>
          <a:ext cx="0" cy="0"/>
          <a:chOff x="0" y="0"/>
          <a:chExt cx="0" cy="0"/>
        </a:xfrm>
      </p:grpSpPr>
      <p:sp>
        <p:nvSpPr>
          <p:cNvPr id="3633" name="Google Shape;3633;g1f5d965ad35_0_3647"/>
          <p:cNvSpPr/>
          <p:nvPr/>
        </p:nvSpPr>
        <p:spPr>
          <a:xfrm>
            <a:off x="4690334" y="0"/>
            <a:ext cx="4453800" cy="5139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3634" name="Google Shape;3634;g1f5d965ad35_0_364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g1f5d965ad35_0_3647"/>
          <p:cNvSpPr>
            <a:spLocks noGrp="1"/>
          </p:cNvSpPr>
          <p:nvPr>
            <p:ph type="pic" idx="2"/>
          </p:nvPr>
        </p:nvSpPr>
        <p:spPr>
          <a:xfrm>
            <a:off x="-1" y="0"/>
            <a:ext cx="4690200" cy="5139900"/>
          </a:xfrm>
          <a:prstGeom prst="rect">
            <a:avLst/>
          </a:prstGeom>
          <a:noFill/>
          <a:ln>
            <a:noFill/>
          </a:ln>
        </p:spPr>
      </p:sp>
      <p:sp>
        <p:nvSpPr>
          <p:cNvPr id="3636" name="Google Shape;3636;g1f5d965ad35_0_3647"/>
          <p:cNvSpPr/>
          <p:nvPr/>
        </p:nvSpPr>
        <p:spPr>
          <a:xfrm>
            <a:off x="4548336" y="420700"/>
            <a:ext cx="4595700" cy="4281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3637" name="Google Shape;3637;g1f5d965ad35_0_3647"/>
          <p:cNvSpPr txBox="1">
            <a:spLocks noGrp="1"/>
          </p:cNvSpPr>
          <p:nvPr>
            <p:ph type="body" idx="1"/>
          </p:nvPr>
        </p:nvSpPr>
        <p:spPr>
          <a:xfrm>
            <a:off x="4849731" y="1061223"/>
            <a:ext cx="4140300" cy="3568500"/>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8" name="Google Shape;3638;g1f5d965ad35_0_3647"/>
          <p:cNvSpPr txBox="1">
            <a:spLocks noGrp="1"/>
          </p:cNvSpPr>
          <p:nvPr>
            <p:ph type="title"/>
          </p:nvPr>
        </p:nvSpPr>
        <p:spPr>
          <a:xfrm>
            <a:off x="4849731" y="462740"/>
            <a:ext cx="4140300" cy="344100"/>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3639"/>
        <p:cNvGrpSpPr/>
        <p:nvPr/>
      </p:nvGrpSpPr>
      <p:grpSpPr>
        <a:xfrm>
          <a:off x="0" y="0"/>
          <a:ext cx="0" cy="0"/>
          <a:chOff x="0" y="0"/>
          <a:chExt cx="0" cy="0"/>
        </a:xfrm>
      </p:grpSpPr>
      <p:sp>
        <p:nvSpPr>
          <p:cNvPr id="3640" name="Google Shape;3640;g1f5d965ad35_0_3654"/>
          <p:cNvSpPr/>
          <p:nvPr/>
        </p:nvSpPr>
        <p:spPr>
          <a:xfrm>
            <a:off x="-1" y="1"/>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3641" name="Google Shape;3641;g1f5d965ad35_0_3654" descr="Background pattern&#10;&#10;Description automatically generated"/>
          <p:cNvPicPr preferRelativeResize="0"/>
          <p:nvPr/>
        </p:nvPicPr>
        <p:blipFill rotWithShape="1">
          <a:blip r:embed="rId2">
            <a:alphaModFix/>
          </a:blip>
          <a:srcRect l="20568" r="20562" b="45931"/>
          <a:stretch/>
        </p:blipFill>
        <p:spPr>
          <a:xfrm rot="5400000">
            <a:off x="5391151" y="1390649"/>
            <a:ext cx="5143498" cy="2362200"/>
          </a:xfrm>
          <a:prstGeom prst="rect">
            <a:avLst/>
          </a:prstGeom>
          <a:solidFill>
            <a:schemeClr val="dk2"/>
          </a:solidFill>
          <a:ln>
            <a:noFill/>
          </a:ln>
        </p:spPr>
      </p:pic>
      <p:sp>
        <p:nvSpPr>
          <p:cNvPr id="3642" name="Google Shape;3642;g1f5d965ad35_0_365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3" name="Google Shape;3643;g1f5d965ad35_0_3654"/>
          <p:cNvCxnSpPr/>
          <p:nvPr/>
        </p:nvCxnSpPr>
        <p:spPr>
          <a:xfrm>
            <a:off x="777369" y="2062045"/>
            <a:ext cx="0" cy="1882200"/>
          </a:xfrm>
          <a:prstGeom prst="straightConnector1">
            <a:avLst/>
          </a:prstGeom>
          <a:noFill/>
          <a:ln w="38100" cap="flat" cmpd="sng">
            <a:solidFill>
              <a:srgbClr val="22366A"/>
            </a:solidFill>
            <a:prstDash val="solid"/>
            <a:miter lim="800000"/>
            <a:headEnd type="none" w="sm" len="sm"/>
            <a:tailEnd type="none" w="sm" len="sm"/>
          </a:ln>
        </p:spPr>
      </p:cxnSp>
      <p:pic>
        <p:nvPicPr>
          <p:cNvPr id="3644" name="Google Shape;3644;g1f5d965ad35_0_3654" descr="A picture containing indoor&#10;&#10;Description automatically generated"/>
          <p:cNvPicPr preferRelativeResize="0"/>
          <p:nvPr/>
        </p:nvPicPr>
        <p:blipFill rotWithShape="1">
          <a:blip r:embed="rId3">
            <a:alphaModFix/>
          </a:blip>
          <a:srcRect l="20443" r="22452"/>
          <a:stretch/>
        </p:blipFill>
        <p:spPr>
          <a:xfrm>
            <a:off x="5353758" y="1004593"/>
            <a:ext cx="2781566" cy="3247435"/>
          </a:xfrm>
          <a:prstGeom prst="rect">
            <a:avLst/>
          </a:prstGeom>
          <a:noFill/>
          <a:ln w="28575" cap="flat" cmpd="sng">
            <a:solidFill>
              <a:srgbClr val="D8D8D8"/>
            </a:solidFill>
            <a:prstDash val="solid"/>
            <a:round/>
            <a:headEnd type="none" w="sm" len="sm"/>
            <a:tailEnd type="none" w="sm" len="sm"/>
          </a:ln>
        </p:spPr>
      </p:pic>
      <p:sp>
        <p:nvSpPr>
          <p:cNvPr id="3645" name="Google Shape;3645;g1f5d965ad35_0_3654"/>
          <p:cNvSpPr txBox="1">
            <a:spLocks noGrp="1"/>
          </p:cNvSpPr>
          <p:nvPr>
            <p:ph type="body" idx="1"/>
          </p:nvPr>
        </p:nvSpPr>
        <p:spPr>
          <a:xfrm>
            <a:off x="912063" y="2052267"/>
            <a:ext cx="3673800" cy="1882200"/>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6" name="Google Shape;3646;g1f5d965ad35_0_3654"/>
          <p:cNvSpPr txBox="1">
            <a:spLocks noGrp="1"/>
          </p:cNvSpPr>
          <p:nvPr>
            <p:ph type="title"/>
          </p:nvPr>
        </p:nvSpPr>
        <p:spPr>
          <a:xfrm>
            <a:off x="912063" y="1246189"/>
            <a:ext cx="3673800"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Caption">
  <p:cSld name="1_Caption VdEM+p0no04=">
    <p:spTree>
      <p:nvGrpSpPr>
        <p:cNvPr id="1" name="Shape 3647"/>
        <p:cNvGrpSpPr/>
        <p:nvPr/>
      </p:nvGrpSpPr>
      <p:grpSpPr>
        <a:xfrm>
          <a:off x="0" y="0"/>
          <a:ext cx="0" cy="0"/>
          <a:chOff x="0" y="0"/>
          <a:chExt cx="0" cy="0"/>
        </a:xfrm>
      </p:grpSpPr>
      <p:pic>
        <p:nvPicPr>
          <p:cNvPr id="3648" name="Google Shape;3648;g1f5d965ad35_0_3662"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649" name="Google Shape;3649;g1f5d965ad35_0_366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365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20639" r="24166"/>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13" y="225968"/>
            <a:ext cx="175242" cy="477519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5" cy="4758518"/>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600"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00"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00"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8552" r="1749" b="8552"/>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124804"/>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124804"/>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124804"/>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333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33468"/>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192508"/>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39364" r="3593"/>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5">
    <p:spTree>
      <p:nvGrpSpPr>
        <p:cNvPr id="1" name="Shape 1084"/>
        <p:cNvGrpSpPr/>
        <p:nvPr/>
      </p:nvGrpSpPr>
      <p:grpSpPr>
        <a:xfrm>
          <a:off x="0" y="0"/>
          <a:ext cx="0" cy="0"/>
          <a:chOff x="0" y="0"/>
          <a:chExt cx="0" cy="0"/>
        </a:xfrm>
      </p:grpSpPr>
      <p:pic>
        <p:nvPicPr>
          <p:cNvPr id="1085" name="Google Shape;1085;p28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86" name="Google Shape;1086;p28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7" name="Google Shape;1087;p28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88" name="Google Shape;1088;p282"/>
          <p:cNvGrpSpPr/>
          <p:nvPr/>
        </p:nvGrpSpPr>
        <p:grpSpPr>
          <a:xfrm>
            <a:off x="2441263" y="1060409"/>
            <a:ext cx="4259386" cy="3399177"/>
            <a:chOff x="2441263" y="1068029"/>
            <a:chExt cx="4259386" cy="3399177"/>
          </a:xfrm>
        </p:grpSpPr>
        <p:pic>
          <p:nvPicPr>
            <p:cNvPr id="1089" name="Google Shape;1089;p282" descr="Icon&#10;&#10;Description automatically generated"/>
            <p:cNvPicPr preferRelativeResize="0"/>
            <p:nvPr/>
          </p:nvPicPr>
          <p:blipFill rotWithShape="1">
            <a:blip r:embed="rId3">
              <a:alphaModFix/>
            </a:blip>
            <a:srcRect/>
            <a:stretch/>
          </p:blipFill>
          <p:spPr>
            <a:xfrm>
              <a:off x="2625376" y="1068029"/>
              <a:ext cx="3885072" cy="3371043"/>
            </a:xfrm>
            <a:prstGeom prst="rect">
              <a:avLst/>
            </a:prstGeom>
            <a:noFill/>
            <a:ln>
              <a:noFill/>
            </a:ln>
          </p:spPr>
        </p:pic>
        <p:grpSp>
          <p:nvGrpSpPr>
            <p:cNvPr id="1090" name="Google Shape;1090;p282"/>
            <p:cNvGrpSpPr/>
            <p:nvPr/>
          </p:nvGrpSpPr>
          <p:grpSpPr>
            <a:xfrm>
              <a:off x="2441263" y="1089939"/>
              <a:ext cx="4259386" cy="3377267"/>
              <a:chOff x="2441263" y="1089939"/>
              <a:chExt cx="4259386" cy="3377267"/>
            </a:xfrm>
          </p:grpSpPr>
          <p:sp>
            <p:nvSpPr>
              <p:cNvPr id="1091" name="Google Shape;1091;p282"/>
              <p:cNvSpPr/>
              <p:nvPr/>
            </p:nvSpPr>
            <p:spPr>
              <a:xfrm>
                <a:off x="6618723" y="2315344"/>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2" name="Google Shape;1092;p282"/>
              <p:cNvSpPr/>
              <p:nvPr/>
            </p:nvSpPr>
            <p:spPr>
              <a:xfrm>
                <a:off x="6426200" y="356753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3" name="Google Shape;1093;p282"/>
              <p:cNvSpPr/>
              <p:nvPr/>
            </p:nvSpPr>
            <p:spPr>
              <a:xfrm>
                <a:off x="5448688" y="4385279"/>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4" name="Google Shape;1094;p282"/>
              <p:cNvSpPr/>
              <p:nvPr/>
            </p:nvSpPr>
            <p:spPr>
              <a:xfrm>
                <a:off x="6444214" y="1089939"/>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5" name="Google Shape;1095;p282"/>
              <p:cNvSpPr/>
              <p:nvPr/>
            </p:nvSpPr>
            <p:spPr>
              <a:xfrm>
                <a:off x="2441263" y="2315345"/>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6" name="Google Shape;1096;p282"/>
              <p:cNvSpPr/>
              <p:nvPr/>
            </p:nvSpPr>
            <p:spPr>
              <a:xfrm>
                <a:off x="2619761" y="3574306"/>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7" name="Google Shape;1097;p282"/>
              <p:cNvSpPr/>
              <p:nvPr/>
            </p:nvSpPr>
            <p:spPr>
              <a:xfrm>
                <a:off x="3592732" y="4385280"/>
                <a:ext cx="81926" cy="81926"/>
              </a:xfrm>
              <a:prstGeom prst="ellipse">
                <a:avLst/>
              </a:prstGeom>
              <a:solidFill>
                <a:srgbClr val="BC86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098" name="Google Shape;1098;p282"/>
              <p:cNvSpPr/>
              <p:nvPr/>
            </p:nvSpPr>
            <p:spPr>
              <a:xfrm>
                <a:off x="2619761" y="1096713"/>
                <a:ext cx="81926" cy="81926"/>
              </a:xfrm>
              <a:prstGeom prst="ellipse">
                <a:avLst/>
              </a:prstGeom>
              <a:solidFill>
                <a:srgbClr val="035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099" name="Google Shape;1099;p282"/>
            <p:cNvGrpSpPr/>
            <p:nvPr/>
          </p:nvGrpSpPr>
          <p:grpSpPr>
            <a:xfrm>
              <a:off x="3551613" y="1402488"/>
              <a:ext cx="2053983" cy="2053983"/>
              <a:chOff x="3766548" y="1602249"/>
              <a:chExt cx="2053983" cy="2053983"/>
            </a:xfrm>
          </p:grpSpPr>
          <p:sp>
            <p:nvSpPr>
              <p:cNvPr id="1100" name="Google Shape;1100;p282"/>
              <p:cNvSpPr/>
              <p:nvPr/>
            </p:nvSpPr>
            <p:spPr>
              <a:xfrm>
                <a:off x="3766548" y="1602249"/>
                <a:ext cx="2053983" cy="2053983"/>
              </a:xfrm>
              <a:prstGeom prst="ellipse">
                <a:avLst/>
              </a:prstGeom>
              <a:solidFill>
                <a:srgbClr val="F2F2F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01" name="Google Shape;1101;p282"/>
              <p:cNvSpPr/>
              <p:nvPr/>
            </p:nvSpPr>
            <p:spPr>
              <a:xfrm>
                <a:off x="3820905" y="1656606"/>
                <a:ext cx="1945269" cy="1945269"/>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02" name="Google Shape;1102;p282"/>
          <p:cNvSpPr txBox="1">
            <a:spLocks noGrp="1"/>
          </p:cNvSpPr>
          <p:nvPr>
            <p:ph type="body" idx="1"/>
          </p:nvPr>
        </p:nvSpPr>
        <p:spPr>
          <a:xfrm>
            <a:off x="3719246" y="226441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3" name="Google Shape;1103;p282"/>
          <p:cNvSpPr txBox="1">
            <a:spLocks noGrp="1"/>
          </p:cNvSpPr>
          <p:nvPr>
            <p:ph type="body" idx="2"/>
          </p:nvPr>
        </p:nvSpPr>
        <p:spPr>
          <a:xfrm>
            <a:off x="817135"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4" name="Google Shape;1104;p282"/>
          <p:cNvSpPr txBox="1">
            <a:spLocks noGrp="1"/>
          </p:cNvSpPr>
          <p:nvPr>
            <p:ph type="body" idx="3"/>
          </p:nvPr>
        </p:nvSpPr>
        <p:spPr>
          <a:xfrm>
            <a:off x="633920"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5" name="Google Shape;1105;p282"/>
          <p:cNvSpPr txBox="1">
            <a:spLocks noGrp="1"/>
          </p:cNvSpPr>
          <p:nvPr>
            <p:ph type="body" idx="4"/>
          </p:nvPr>
        </p:nvSpPr>
        <p:spPr>
          <a:xfrm>
            <a:off x="803908"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6" name="Google Shape;1106;p282"/>
          <p:cNvSpPr txBox="1">
            <a:spLocks noGrp="1"/>
          </p:cNvSpPr>
          <p:nvPr>
            <p:ph type="body" idx="5"/>
          </p:nvPr>
        </p:nvSpPr>
        <p:spPr>
          <a:xfrm>
            <a:off x="1798245"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7" name="Google Shape;1107;p282"/>
          <p:cNvSpPr txBox="1">
            <a:spLocks noGrp="1"/>
          </p:cNvSpPr>
          <p:nvPr>
            <p:ph type="body" idx="6"/>
          </p:nvPr>
        </p:nvSpPr>
        <p:spPr>
          <a:xfrm>
            <a:off x="6615516" y="96110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8" name="Google Shape;1108;p282"/>
          <p:cNvSpPr txBox="1">
            <a:spLocks noGrp="1"/>
          </p:cNvSpPr>
          <p:nvPr>
            <p:ph type="body" idx="7"/>
          </p:nvPr>
        </p:nvSpPr>
        <p:spPr>
          <a:xfrm>
            <a:off x="6787154" y="218861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9" name="Google Shape;1109;p282"/>
          <p:cNvSpPr txBox="1">
            <a:spLocks noGrp="1"/>
          </p:cNvSpPr>
          <p:nvPr>
            <p:ph type="body" idx="8"/>
          </p:nvPr>
        </p:nvSpPr>
        <p:spPr>
          <a:xfrm>
            <a:off x="6602289" y="34488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0" name="Google Shape;1110;p282"/>
          <p:cNvSpPr txBox="1">
            <a:spLocks noGrp="1"/>
          </p:cNvSpPr>
          <p:nvPr>
            <p:ph type="body" idx="9"/>
          </p:nvPr>
        </p:nvSpPr>
        <p:spPr>
          <a:xfrm>
            <a:off x="5584940" y="425855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117"/>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16974" t="14937" r="19507" b="5408"/>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l="6267" r="24760"/>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l="6267" r="24760"/>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l="11600" t="10538" r="7406" b="2261"/>
          <a:stretch/>
        </p:blipFill>
        <p:spPr>
          <a:xfrm flipH="1">
            <a:off x="4961317" y="472968"/>
            <a:ext cx="3982986" cy="4288221"/>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16487" t="8800" r="16531" b="52399"/>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slideLayout" Target="../slideLayouts/slideLayout113.xml"/><Relationship Id="rId11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slideLayout" Target="../slideLayouts/slideLayout1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3.xml"/><Relationship Id="rId117" Type="http://schemas.openxmlformats.org/officeDocument/2006/relationships/slideLayout" Target="../slideLayouts/slideLayout234.xml"/><Relationship Id="rId21" Type="http://schemas.openxmlformats.org/officeDocument/2006/relationships/slideLayout" Target="../slideLayouts/slideLayout138.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63" Type="http://schemas.openxmlformats.org/officeDocument/2006/relationships/slideLayout" Target="../slideLayouts/slideLayout180.xml"/><Relationship Id="rId68" Type="http://schemas.openxmlformats.org/officeDocument/2006/relationships/slideLayout" Target="../slideLayouts/slideLayout185.xml"/><Relationship Id="rId84" Type="http://schemas.openxmlformats.org/officeDocument/2006/relationships/slideLayout" Target="../slideLayouts/slideLayout201.xml"/><Relationship Id="rId89" Type="http://schemas.openxmlformats.org/officeDocument/2006/relationships/slideLayout" Target="../slideLayouts/slideLayout206.xml"/><Relationship Id="rId112" Type="http://schemas.openxmlformats.org/officeDocument/2006/relationships/slideLayout" Target="../slideLayouts/slideLayout229.xml"/><Relationship Id="rId16" Type="http://schemas.openxmlformats.org/officeDocument/2006/relationships/slideLayout" Target="../slideLayouts/slideLayout133.xml"/><Relationship Id="rId107" Type="http://schemas.openxmlformats.org/officeDocument/2006/relationships/slideLayout" Target="../slideLayouts/slideLayout224.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53" Type="http://schemas.openxmlformats.org/officeDocument/2006/relationships/slideLayout" Target="../slideLayouts/slideLayout170.xml"/><Relationship Id="rId58" Type="http://schemas.openxmlformats.org/officeDocument/2006/relationships/slideLayout" Target="../slideLayouts/slideLayout175.xml"/><Relationship Id="rId66" Type="http://schemas.openxmlformats.org/officeDocument/2006/relationships/slideLayout" Target="../slideLayouts/slideLayout183.xml"/><Relationship Id="rId74" Type="http://schemas.openxmlformats.org/officeDocument/2006/relationships/slideLayout" Target="../slideLayouts/slideLayout191.xml"/><Relationship Id="rId79" Type="http://schemas.openxmlformats.org/officeDocument/2006/relationships/slideLayout" Target="../slideLayouts/slideLayout196.xml"/><Relationship Id="rId87" Type="http://schemas.openxmlformats.org/officeDocument/2006/relationships/slideLayout" Target="../slideLayouts/slideLayout204.xml"/><Relationship Id="rId102" Type="http://schemas.openxmlformats.org/officeDocument/2006/relationships/slideLayout" Target="../slideLayouts/slideLayout219.xml"/><Relationship Id="rId110" Type="http://schemas.openxmlformats.org/officeDocument/2006/relationships/slideLayout" Target="../slideLayouts/slideLayout227.xml"/><Relationship Id="rId115" Type="http://schemas.openxmlformats.org/officeDocument/2006/relationships/slideLayout" Target="../slideLayouts/slideLayout232.xml"/><Relationship Id="rId5" Type="http://schemas.openxmlformats.org/officeDocument/2006/relationships/slideLayout" Target="../slideLayouts/slideLayout122.xml"/><Relationship Id="rId61" Type="http://schemas.openxmlformats.org/officeDocument/2006/relationships/slideLayout" Target="../slideLayouts/slideLayout178.xml"/><Relationship Id="rId82" Type="http://schemas.openxmlformats.org/officeDocument/2006/relationships/slideLayout" Target="../slideLayouts/slideLayout199.xml"/><Relationship Id="rId90" Type="http://schemas.openxmlformats.org/officeDocument/2006/relationships/slideLayout" Target="../slideLayouts/slideLayout207.xml"/><Relationship Id="rId95" Type="http://schemas.openxmlformats.org/officeDocument/2006/relationships/slideLayout" Target="../slideLayouts/slideLayout212.xml"/><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56" Type="http://schemas.openxmlformats.org/officeDocument/2006/relationships/slideLayout" Target="../slideLayouts/slideLayout173.xml"/><Relationship Id="rId64" Type="http://schemas.openxmlformats.org/officeDocument/2006/relationships/slideLayout" Target="../slideLayouts/slideLayout181.xml"/><Relationship Id="rId69" Type="http://schemas.openxmlformats.org/officeDocument/2006/relationships/slideLayout" Target="../slideLayouts/slideLayout186.xml"/><Relationship Id="rId77" Type="http://schemas.openxmlformats.org/officeDocument/2006/relationships/slideLayout" Target="../slideLayouts/slideLayout194.xml"/><Relationship Id="rId100" Type="http://schemas.openxmlformats.org/officeDocument/2006/relationships/slideLayout" Target="../slideLayouts/slideLayout217.xml"/><Relationship Id="rId105" Type="http://schemas.openxmlformats.org/officeDocument/2006/relationships/slideLayout" Target="../slideLayouts/slideLayout222.xml"/><Relationship Id="rId113" Type="http://schemas.openxmlformats.org/officeDocument/2006/relationships/slideLayout" Target="../slideLayouts/slideLayout230.xml"/><Relationship Id="rId118" Type="http://schemas.openxmlformats.org/officeDocument/2006/relationships/theme" Target="../theme/theme2.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72" Type="http://schemas.openxmlformats.org/officeDocument/2006/relationships/slideLayout" Target="../slideLayouts/slideLayout189.xml"/><Relationship Id="rId80" Type="http://schemas.openxmlformats.org/officeDocument/2006/relationships/slideLayout" Target="../slideLayouts/slideLayout197.xml"/><Relationship Id="rId85" Type="http://schemas.openxmlformats.org/officeDocument/2006/relationships/slideLayout" Target="../slideLayouts/slideLayout202.xml"/><Relationship Id="rId93" Type="http://schemas.openxmlformats.org/officeDocument/2006/relationships/slideLayout" Target="../slideLayouts/slideLayout210.xml"/><Relationship Id="rId98" Type="http://schemas.openxmlformats.org/officeDocument/2006/relationships/slideLayout" Target="../slideLayouts/slideLayout215.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slideLayout" Target="../slideLayouts/slideLayout163.xml"/><Relationship Id="rId59" Type="http://schemas.openxmlformats.org/officeDocument/2006/relationships/slideLayout" Target="../slideLayouts/slideLayout176.xml"/><Relationship Id="rId67" Type="http://schemas.openxmlformats.org/officeDocument/2006/relationships/slideLayout" Target="../slideLayouts/slideLayout184.xml"/><Relationship Id="rId103" Type="http://schemas.openxmlformats.org/officeDocument/2006/relationships/slideLayout" Target="../slideLayouts/slideLayout220.xml"/><Relationship Id="rId108" Type="http://schemas.openxmlformats.org/officeDocument/2006/relationships/slideLayout" Target="../slideLayouts/slideLayout225.xml"/><Relationship Id="rId116" Type="http://schemas.openxmlformats.org/officeDocument/2006/relationships/slideLayout" Target="../slideLayouts/slideLayout233.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54" Type="http://schemas.openxmlformats.org/officeDocument/2006/relationships/slideLayout" Target="../slideLayouts/slideLayout171.xml"/><Relationship Id="rId62" Type="http://schemas.openxmlformats.org/officeDocument/2006/relationships/slideLayout" Target="../slideLayouts/slideLayout179.xml"/><Relationship Id="rId70" Type="http://schemas.openxmlformats.org/officeDocument/2006/relationships/slideLayout" Target="../slideLayouts/slideLayout187.xml"/><Relationship Id="rId75" Type="http://schemas.openxmlformats.org/officeDocument/2006/relationships/slideLayout" Target="../slideLayouts/slideLayout192.xml"/><Relationship Id="rId83" Type="http://schemas.openxmlformats.org/officeDocument/2006/relationships/slideLayout" Target="../slideLayouts/slideLayout200.xml"/><Relationship Id="rId88" Type="http://schemas.openxmlformats.org/officeDocument/2006/relationships/slideLayout" Target="../slideLayouts/slideLayout205.xml"/><Relationship Id="rId91" Type="http://schemas.openxmlformats.org/officeDocument/2006/relationships/slideLayout" Target="../slideLayouts/slideLayout208.xml"/><Relationship Id="rId96" Type="http://schemas.openxmlformats.org/officeDocument/2006/relationships/slideLayout" Target="../slideLayouts/slideLayout213.xml"/><Relationship Id="rId111" Type="http://schemas.openxmlformats.org/officeDocument/2006/relationships/slideLayout" Target="../slideLayouts/slideLayout228.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slideLayout" Target="../slideLayouts/slideLayout166.xml"/><Relationship Id="rId57" Type="http://schemas.openxmlformats.org/officeDocument/2006/relationships/slideLayout" Target="../slideLayouts/slideLayout174.xml"/><Relationship Id="rId106" Type="http://schemas.openxmlformats.org/officeDocument/2006/relationships/slideLayout" Target="../slideLayouts/slideLayout223.xml"/><Relationship Id="rId114" Type="http://schemas.openxmlformats.org/officeDocument/2006/relationships/slideLayout" Target="../slideLayouts/slideLayout231.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slideLayout" Target="../slideLayouts/slideLayout177.xml"/><Relationship Id="rId65" Type="http://schemas.openxmlformats.org/officeDocument/2006/relationships/slideLayout" Target="../slideLayouts/slideLayout182.xml"/><Relationship Id="rId73" Type="http://schemas.openxmlformats.org/officeDocument/2006/relationships/slideLayout" Target="../slideLayouts/slideLayout190.xml"/><Relationship Id="rId78" Type="http://schemas.openxmlformats.org/officeDocument/2006/relationships/slideLayout" Target="../slideLayouts/slideLayout195.xml"/><Relationship Id="rId81" Type="http://schemas.openxmlformats.org/officeDocument/2006/relationships/slideLayout" Target="../slideLayouts/slideLayout198.xml"/><Relationship Id="rId86" Type="http://schemas.openxmlformats.org/officeDocument/2006/relationships/slideLayout" Target="../slideLayouts/slideLayout203.xml"/><Relationship Id="rId94" Type="http://schemas.openxmlformats.org/officeDocument/2006/relationships/slideLayout" Target="../slideLayouts/slideLayout211.xml"/><Relationship Id="rId99" Type="http://schemas.openxmlformats.org/officeDocument/2006/relationships/slideLayout" Target="../slideLayouts/slideLayout216.xml"/><Relationship Id="rId101" Type="http://schemas.openxmlformats.org/officeDocument/2006/relationships/slideLayout" Target="../slideLayouts/slideLayout218.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39" Type="http://schemas.openxmlformats.org/officeDocument/2006/relationships/slideLayout" Target="../slideLayouts/slideLayout156.xml"/><Relationship Id="rId109" Type="http://schemas.openxmlformats.org/officeDocument/2006/relationships/slideLayout" Target="../slideLayouts/slideLayout226.xml"/><Relationship Id="rId34" Type="http://schemas.openxmlformats.org/officeDocument/2006/relationships/slideLayout" Target="../slideLayouts/slideLayout151.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6" Type="http://schemas.openxmlformats.org/officeDocument/2006/relationships/slideLayout" Target="../slideLayouts/slideLayout193.xml"/><Relationship Id="rId97" Type="http://schemas.openxmlformats.org/officeDocument/2006/relationships/slideLayout" Target="../slideLayouts/slideLayout214.xml"/><Relationship Id="rId104" Type="http://schemas.openxmlformats.org/officeDocument/2006/relationships/slideLayout" Target="../slideLayouts/slideLayout221.xml"/><Relationship Id="rId7" Type="http://schemas.openxmlformats.org/officeDocument/2006/relationships/slideLayout" Target="../slideLayouts/slideLayout124.xml"/><Relationship Id="rId71" Type="http://schemas.openxmlformats.org/officeDocument/2006/relationships/slideLayout" Target="../slideLayouts/slideLayout188.xml"/><Relationship Id="rId92" Type="http://schemas.openxmlformats.org/officeDocument/2006/relationships/slideLayout" Target="../slideLayouts/slideLayout209.xml"/><Relationship Id="rId2" Type="http://schemas.openxmlformats.org/officeDocument/2006/relationships/slideLayout" Target="../slideLayouts/slideLayout119.xml"/><Relationship Id="rId29" Type="http://schemas.openxmlformats.org/officeDocument/2006/relationships/slideLayout" Target="../slideLayouts/slideLayout1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2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 id="2147483795" r:id="rId29"/>
    <p:sldLayoutId id="2147483796" r:id="rId30"/>
    <p:sldLayoutId id="2147483797" r:id="rId31"/>
    <p:sldLayoutId id="2147483798" r:id="rId32"/>
    <p:sldLayoutId id="2147483799" r:id="rId33"/>
    <p:sldLayoutId id="2147483800" r:id="rId34"/>
    <p:sldLayoutId id="2147483801" r:id="rId35"/>
    <p:sldLayoutId id="2147483802" r:id="rId36"/>
    <p:sldLayoutId id="2147483803" r:id="rId37"/>
    <p:sldLayoutId id="2147483804" r:id="rId38"/>
    <p:sldLayoutId id="2147483805" r:id="rId39"/>
    <p:sldLayoutId id="2147483806" r:id="rId40"/>
    <p:sldLayoutId id="2147483807" r:id="rId41"/>
    <p:sldLayoutId id="2147483808" r:id="rId42"/>
    <p:sldLayoutId id="2147483809" r:id="rId43"/>
    <p:sldLayoutId id="2147483810" r:id="rId44"/>
    <p:sldLayoutId id="2147483811" r:id="rId45"/>
    <p:sldLayoutId id="2147483812" r:id="rId46"/>
    <p:sldLayoutId id="2147483813" r:id="rId47"/>
    <p:sldLayoutId id="2147483814" r:id="rId48"/>
    <p:sldLayoutId id="2147483815" r:id="rId49"/>
    <p:sldLayoutId id="2147483816" r:id="rId50"/>
    <p:sldLayoutId id="2147483817" r:id="rId51"/>
    <p:sldLayoutId id="2147483818" r:id="rId52"/>
    <p:sldLayoutId id="2147483819" r:id="rId53"/>
    <p:sldLayoutId id="2147483820" r:id="rId54"/>
    <p:sldLayoutId id="2147483821" r:id="rId55"/>
    <p:sldLayoutId id="2147483822" r:id="rId56"/>
    <p:sldLayoutId id="2147483823" r:id="rId57"/>
    <p:sldLayoutId id="2147483824" r:id="rId58"/>
    <p:sldLayoutId id="2147483825" r:id="rId59"/>
    <p:sldLayoutId id="2147483826" r:id="rId60"/>
    <p:sldLayoutId id="2147483827" r:id="rId61"/>
    <p:sldLayoutId id="2147483828" r:id="rId62"/>
    <p:sldLayoutId id="2147483829" r:id="rId63"/>
    <p:sldLayoutId id="2147483830" r:id="rId64"/>
    <p:sldLayoutId id="2147483831" r:id="rId65"/>
    <p:sldLayoutId id="2147483832" r:id="rId66"/>
    <p:sldLayoutId id="2147483833" r:id="rId67"/>
    <p:sldLayoutId id="2147483834" r:id="rId68"/>
    <p:sldLayoutId id="2147483835" r:id="rId69"/>
    <p:sldLayoutId id="2147483836" r:id="rId70"/>
    <p:sldLayoutId id="2147483837" r:id="rId71"/>
    <p:sldLayoutId id="2147483838" r:id="rId72"/>
    <p:sldLayoutId id="2147483839" r:id="rId73"/>
    <p:sldLayoutId id="2147483840" r:id="rId74"/>
    <p:sldLayoutId id="2147483841" r:id="rId75"/>
    <p:sldLayoutId id="2147483842" r:id="rId76"/>
    <p:sldLayoutId id="2147483843" r:id="rId77"/>
    <p:sldLayoutId id="2147483844" r:id="rId78"/>
    <p:sldLayoutId id="2147483845" r:id="rId79"/>
    <p:sldLayoutId id="2147483846" r:id="rId80"/>
    <p:sldLayoutId id="2147483847" r:id="rId81"/>
    <p:sldLayoutId id="2147483848" r:id="rId82"/>
    <p:sldLayoutId id="2147483849" r:id="rId83"/>
    <p:sldLayoutId id="2147483850" r:id="rId84"/>
    <p:sldLayoutId id="2147483851" r:id="rId85"/>
    <p:sldLayoutId id="2147483852" r:id="rId86"/>
    <p:sldLayoutId id="2147483853" r:id="rId87"/>
    <p:sldLayoutId id="2147483854" r:id="rId88"/>
    <p:sldLayoutId id="2147483855" r:id="rId89"/>
    <p:sldLayoutId id="2147483856" r:id="rId90"/>
    <p:sldLayoutId id="2147483857" r:id="rId91"/>
    <p:sldLayoutId id="2147483858" r:id="rId92"/>
    <p:sldLayoutId id="2147483859" r:id="rId93"/>
    <p:sldLayoutId id="2147483860" r:id="rId94"/>
    <p:sldLayoutId id="2147483861" r:id="rId95"/>
    <p:sldLayoutId id="2147483862" r:id="rId96"/>
    <p:sldLayoutId id="2147483863" r:id="rId97"/>
    <p:sldLayoutId id="2147483864" r:id="rId98"/>
    <p:sldLayoutId id="2147483865" r:id="rId99"/>
    <p:sldLayoutId id="2147483866" r:id="rId100"/>
    <p:sldLayoutId id="2147483867" r:id="rId101"/>
    <p:sldLayoutId id="2147483868" r:id="rId102"/>
    <p:sldLayoutId id="2147483869" r:id="rId103"/>
    <p:sldLayoutId id="2147483870" r:id="rId104"/>
    <p:sldLayoutId id="2147483871" r:id="rId105"/>
    <p:sldLayoutId id="2147483872" r:id="rId106"/>
    <p:sldLayoutId id="2147483873" r:id="rId107"/>
    <p:sldLayoutId id="2147483874" r:id="rId108"/>
    <p:sldLayoutId id="2147483875" r:id="rId109"/>
    <p:sldLayoutId id="2147483876" r:id="rId110"/>
    <p:sldLayoutId id="2147483877" r:id="rId111"/>
    <p:sldLayoutId id="2147483878" r:id="rId112"/>
    <p:sldLayoutId id="2147483879" r:id="rId113"/>
    <p:sldLayoutId id="2147483880" r:id="rId114"/>
    <p:sldLayoutId id="2147483881" r:id="rId115"/>
    <p:sldLayoutId id="2147483882" r:id="rId116"/>
    <p:sldLayoutId id="2147483883" r:id="rId1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8.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54"/>
        <p:cNvGrpSpPr/>
        <p:nvPr/>
      </p:nvGrpSpPr>
      <p:grpSpPr>
        <a:xfrm>
          <a:off x="0" y="0"/>
          <a:ext cx="0" cy="0"/>
          <a:chOff x="0" y="0"/>
          <a:chExt cx="0" cy="0"/>
        </a:xfrm>
      </p:grpSpPr>
      <p:sp>
        <p:nvSpPr>
          <p:cNvPr id="3655" name="Google Shape;3655;p209"/>
          <p:cNvSpPr txBox="1">
            <a:spLocks noGrp="1"/>
          </p:cNvSpPr>
          <p:nvPr>
            <p:ph type="body" idx="1"/>
          </p:nvPr>
        </p:nvSpPr>
        <p:spPr>
          <a:xfrm>
            <a:off x="261255" y="2640951"/>
            <a:ext cx="4012718" cy="440556"/>
          </a:xfrm>
          <a:prstGeom prst="rect">
            <a:avLst/>
          </a:prstGeom>
          <a:noFill/>
          <a:ln>
            <a:noFill/>
          </a:ln>
        </p:spPr>
        <p:txBody>
          <a:bodyPr spcFirstLastPara="1" wrap="square" lIns="91425" tIns="45700" rIns="91425" bIns="45700" anchor="t" anchorCtr="0">
            <a:noAutofit/>
          </a:bodyPr>
          <a:lstStyle/>
          <a:p>
            <a:pPr marL="0" marR="0">
              <a:lnSpc>
                <a:spcPts val="2819"/>
              </a:lnSpc>
              <a:spcBef>
                <a:spcPts val="0"/>
              </a:spcBef>
              <a:spcAft>
                <a:spcPts val="0"/>
              </a:spcAft>
            </a:pPr>
            <a:r>
              <a:rPr lang="en-IN" sz="2400" b="1" dirty="0">
                <a:solidFill>
                  <a:srgbClr val="223669"/>
                </a:solidFill>
                <a:cs typeface="CHCNIJ+PublicSans-Bold"/>
              </a:rPr>
              <a:t>Workout Tracker Website</a:t>
            </a:r>
          </a:p>
        </p:txBody>
      </p:sp>
      <p:sp>
        <p:nvSpPr>
          <p:cNvPr id="3656" name="Google Shape;3656;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Task - 5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marR="0" lvl="0" indent="0" algn="l" rtl="0">
              <a:lnSpc>
                <a:spcPct val="128810"/>
              </a:lnSpc>
              <a:spcBef>
                <a:spcPts val="0"/>
              </a:spcBef>
              <a:spcAft>
                <a:spcPts val="0"/>
              </a:spcAft>
              <a:buNone/>
            </a:pPr>
            <a:r>
              <a:rPr lang="en-US" sz="1800" b="1" dirty="0">
                <a:solidFill>
                  <a:srgbClr val="C88C32"/>
                </a:solidFill>
                <a:latin typeface="EB Garamond"/>
                <a:ea typeface="EB Garamond"/>
                <a:cs typeface="EB Garamond"/>
                <a:sym typeface="EB Garamond"/>
              </a:rPr>
              <a:t>Workout Tracker Website</a:t>
            </a:r>
            <a:endParaRPr lang="en-US" sz="2400" dirty="0"/>
          </a:p>
        </p:txBody>
      </p:sp>
      <p:sp>
        <p:nvSpPr>
          <p:cNvPr id="3663" name="Google Shape;3663;p210"/>
          <p:cNvSpPr txBox="1">
            <a:spLocks noGrp="1"/>
          </p:cNvSpPr>
          <p:nvPr>
            <p:ph type="body" idx="1"/>
          </p:nvPr>
        </p:nvSpPr>
        <p:spPr>
          <a:xfrm>
            <a:off x="144710" y="1295659"/>
            <a:ext cx="4548587" cy="89336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200" dirty="0">
                <a:solidFill>
                  <a:schemeClr val="lt1"/>
                </a:solidFill>
                <a:latin typeface="Times New Roman"/>
                <a:ea typeface="Times New Roman"/>
                <a:cs typeface="Times New Roman"/>
                <a:sym typeface="Times New Roman"/>
              </a:rPr>
              <a:t>The purpose of the Workout Tracker App project is to create a user-centric and technologically advanced fitness application that empowers individuals to seamlessly track their workouts, set and achieve personalized fitness goals, and cultivate a healthier lifestyle. </a:t>
            </a:r>
            <a:endParaRPr lang="en-US" sz="1200" dirty="0">
              <a:solidFill>
                <a:schemeClr val="lt1"/>
              </a:solidFill>
            </a:endParaRPr>
          </a:p>
        </p:txBody>
      </p:sp>
      <p:graphicFrame>
        <p:nvGraphicFramePr>
          <p:cNvPr id="3665" name="Google Shape;3665;p210"/>
          <p:cNvGraphicFramePr/>
          <p:nvPr>
            <p:extLst>
              <p:ext uri="{D42A27DB-BD31-4B8C-83A1-F6EECF244321}">
                <p14:modId xmlns:p14="http://schemas.microsoft.com/office/powerpoint/2010/main" val="4028853588"/>
              </p:ext>
            </p:extLst>
          </p:nvPr>
        </p:nvGraphicFramePr>
        <p:xfrm>
          <a:off x="144700" y="2345525"/>
          <a:ext cx="4279525" cy="1859120"/>
        </p:xfrm>
        <a:graphic>
          <a:graphicData uri="http://schemas.openxmlformats.org/drawingml/2006/table">
            <a:tbl>
              <a:tblPr>
                <a:noFill/>
                <a:tableStyleId>{8645CD8B-8379-4346-B697-FF005FB4B97D}</a:tableStyleId>
              </a:tblPr>
              <a:tblGrid>
                <a:gridCol w="1739400">
                  <a:extLst>
                    <a:ext uri="{9D8B030D-6E8A-4147-A177-3AD203B41FA5}">
                      <a16:colId xmlns:a16="http://schemas.microsoft.com/office/drawing/2014/main" val="20000"/>
                    </a:ext>
                  </a:extLst>
                </a:gridCol>
                <a:gridCol w="1725800">
                  <a:extLst>
                    <a:ext uri="{9D8B030D-6E8A-4147-A177-3AD203B41FA5}">
                      <a16:colId xmlns:a16="http://schemas.microsoft.com/office/drawing/2014/main" val="20001"/>
                    </a:ext>
                  </a:extLst>
                </a:gridCol>
                <a:gridCol w="814325">
                  <a:extLst>
                    <a:ext uri="{9D8B030D-6E8A-4147-A177-3AD203B41FA5}">
                      <a16:colId xmlns:a16="http://schemas.microsoft.com/office/drawing/2014/main" val="20002"/>
                    </a:ext>
                  </a:extLst>
                </a:gridCol>
              </a:tblGrid>
              <a:tr h="396200">
                <a:tc>
                  <a:txBody>
                    <a:bodyPr/>
                    <a:lstStyle/>
                    <a:p>
                      <a:pPr marL="0" marR="0" lvl="0" indent="0" algn="ctr" rtl="0">
                        <a:lnSpc>
                          <a:spcPct val="100000"/>
                        </a:lnSpc>
                        <a:spcBef>
                          <a:spcPts val="0"/>
                        </a:spcBef>
                        <a:spcAft>
                          <a:spcPts val="0"/>
                        </a:spcAft>
                        <a:buClr>
                          <a:srgbClr val="000000"/>
                        </a:buClr>
                        <a:buSzPts val="1400"/>
                        <a:buFont typeface="Arial"/>
                        <a:buNone/>
                      </a:pPr>
                      <a:r>
                        <a:rPr lang="en-US" sz="1200" b="1" u="none" strike="noStrike" cap="none" dirty="0">
                          <a:solidFill>
                            <a:schemeClr val="tx2"/>
                          </a:solidFill>
                        </a:rPr>
                        <a:t>LMS Username</a:t>
                      </a:r>
                      <a:endParaRPr sz="1200" b="1" u="none" strike="noStrike" cap="none" dirty="0">
                        <a:solidFill>
                          <a:schemeClr val="tx2"/>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b="1" u="none" strike="noStrike" cap="none" dirty="0">
                          <a:solidFill>
                            <a:schemeClr val="tx2"/>
                          </a:solidFill>
                        </a:rPr>
                        <a:t>Name </a:t>
                      </a:r>
                      <a:endParaRPr sz="1200" b="1" u="none" strike="noStrike" cap="none" dirty="0">
                        <a:solidFill>
                          <a:schemeClr val="tx2"/>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200" b="1" u="none" strike="noStrike" cap="none" dirty="0">
                          <a:solidFill>
                            <a:schemeClr val="tx2"/>
                          </a:solidFill>
                        </a:rPr>
                        <a:t>Batch </a:t>
                      </a:r>
                      <a:endParaRPr sz="1200" b="1" u="none" strike="noStrike" cap="none" dirty="0">
                        <a:solidFill>
                          <a:schemeClr val="tx2"/>
                        </a:solidFill>
                      </a:endParaRPr>
                    </a:p>
                  </a:txBody>
                  <a:tcPr marL="91425" marR="91425" marT="91425" marB="91425"/>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bg1"/>
                          </a:solidFill>
                        </a:rPr>
                        <a:t>au311120205017</a:t>
                      </a:r>
                      <a:endParaRPr sz="12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err="1">
                          <a:solidFill>
                            <a:schemeClr val="bg1"/>
                          </a:solidFill>
                        </a:rPr>
                        <a:t>Bhuvanesh</a:t>
                      </a:r>
                      <a:r>
                        <a:rPr lang="en-IN" sz="1200" u="none" strike="noStrike" cap="none" dirty="0">
                          <a:solidFill>
                            <a:schemeClr val="bg1"/>
                          </a:solidFill>
                        </a:rPr>
                        <a:t> </a:t>
                      </a:r>
                      <a:r>
                        <a:rPr lang="en-IN" sz="1200" u="none" strike="noStrike" cap="none" dirty="0" err="1">
                          <a:solidFill>
                            <a:schemeClr val="bg1"/>
                          </a:solidFill>
                        </a:rPr>
                        <a:t>Raam</a:t>
                      </a:r>
                      <a:r>
                        <a:rPr lang="en-IN" sz="1200" u="none" strike="noStrike" cap="none" dirty="0">
                          <a:solidFill>
                            <a:schemeClr val="bg1"/>
                          </a:solidFill>
                        </a:rPr>
                        <a:t> C K</a:t>
                      </a:r>
                      <a:endParaRPr sz="12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bg1"/>
                          </a:solidFill>
                        </a:rPr>
                        <a:t>2</a:t>
                      </a:r>
                      <a:endParaRPr sz="1200" u="none" strike="noStrike" cap="none" dirty="0">
                        <a:solidFill>
                          <a:schemeClr val="bg1"/>
                        </a:solidFill>
                      </a:endParaRPr>
                    </a:p>
                  </a:txBody>
                  <a:tcPr marL="91425" marR="91425" marT="91425" marB="91425"/>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bg1"/>
                          </a:solidFill>
                        </a:rPr>
                        <a:t>au311120205042</a:t>
                      </a:r>
                      <a:endParaRPr sz="12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bg1"/>
                          </a:solidFill>
                        </a:rPr>
                        <a:t>Naveen S</a:t>
                      </a:r>
                      <a:endParaRPr sz="12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bg1"/>
                          </a:solidFill>
                        </a:rPr>
                        <a:t>2</a:t>
                      </a:r>
                      <a:endParaRPr sz="1200" u="none" strike="noStrike" cap="none" dirty="0">
                        <a:solidFill>
                          <a:schemeClr val="bg1"/>
                        </a:solidFill>
                      </a:endParaRPr>
                    </a:p>
                  </a:txBody>
                  <a:tcPr marL="91425" marR="91425" marT="91425" marB="91425"/>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bg1"/>
                          </a:solidFill>
                        </a:rPr>
                        <a:t>au311120205046</a:t>
                      </a:r>
                      <a:endParaRPr sz="12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err="1">
                          <a:solidFill>
                            <a:schemeClr val="bg1"/>
                          </a:solidFill>
                        </a:rPr>
                        <a:t>Thaswin</a:t>
                      </a:r>
                      <a:r>
                        <a:rPr lang="en-IN" sz="1200" u="none" strike="noStrike" cap="none" dirty="0">
                          <a:solidFill>
                            <a:schemeClr val="bg1"/>
                          </a:solidFill>
                        </a:rPr>
                        <a:t> </a:t>
                      </a:r>
                      <a:r>
                        <a:rPr lang="en-IN" sz="1200" u="none" strike="noStrike" cap="none" dirty="0" err="1">
                          <a:solidFill>
                            <a:schemeClr val="bg1"/>
                          </a:solidFill>
                        </a:rPr>
                        <a:t>Meshak</a:t>
                      </a:r>
                      <a:endParaRPr sz="12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bg1"/>
                          </a:solidFill>
                        </a:rPr>
                        <a:t>2</a:t>
                      </a:r>
                      <a:endParaRPr sz="1200" u="none" strike="noStrike" cap="none" dirty="0">
                        <a:solidFill>
                          <a:schemeClr val="bg1"/>
                        </a:solidFill>
                      </a:endParaRPr>
                    </a:p>
                  </a:txBody>
                  <a:tcPr marL="91425" marR="91425" marT="91425" marB="91425"/>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bg1"/>
                          </a:solidFill>
                        </a:rPr>
                        <a:t>au311120205301</a:t>
                      </a:r>
                      <a:endParaRPr sz="12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bg1"/>
                          </a:solidFill>
                        </a:rPr>
                        <a:t>Aswin K</a:t>
                      </a:r>
                      <a:endParaRPr sz="12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solidFill>
                            <a:schemeClr val="bg1"/>
                          </a:solidFill>
                        </a:rPr>
                        <a:t>2</a:t>
                      </a:r>
                      <a:endParaRPr sz="1200" u="none" strike="noStrike" cap="none" dirty="0">
                        <a:solidFill>
                          <a:schemeClr val="bg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69"/>
        <p:cNvGrpSpPr/>
        <p:nvPr/>
      </p:nvGrpSpPr>
      <p:grpSpPr>
        <a:xfrm>
          <a:off x="0" y="0"/>
          <a:ext cx="0" cy="0"/>
          <a:chOff x="0" y="0"/>
          <a:chExt cx="0" cy="0"/>
        </a:xfrm>
      </p:grpSpPr>
      <p:sp>
        <p:nvSpPr>
          <p:cNvPr id="3670" name="Google Shape;3670;g2139c03855d_0_0"/>
          <p:cNvSpPr txBox="1">
            <a:spLocks noGrp="1"/>
          </p:cNvSpPr>
          <p:nvPr>
            <p:ph type="body" idx="1"/>
          </p:nvPr>
        </p:nvSpPr>
        <p:spPr>
          <a:xfrm>
            <a:off x="481869" y="524842"/>
            <a:ext cx="6891900" cy="52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EB Garamond"/>
                <a:ea typeface="EB Garamond"/>
                <a:cs typeface="EB Garamond"/>
                <a:sym typeface="EB Garamond"/>
              </a:rPr>
              <a:t>Hosting the website so that it can be accessed from anywhere</a:t>
            </a:r>
            <a:endParaRPr b="1">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Host backend on aws with all environment setup</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Make sure to whitelist api ports and host with the database</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Migrate database to mongodb atlas</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Build react app to be hosted on the server</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Set hosted backed url to the frontend</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Test entire frontend and backend</a:t>
            </a:r>
            <a:endParaRPr>
              <a:latin typeface="EB Garamond"/>
              <a:ea typeface="EB Garamond"/>
              <a:cs typeface="EB Garamond"/>
              <a:sym typeface="EB Garamond"/>
            </a:endParaRPr>
          </a:p>
        </p:txBody>
      </p:sp>
      <p:sp>
        <p:nvSpPr>
          <p:cNvPr id="3671" name="Google Shape;3671;g2139c03855d_0_0"/>
          <p:cNvSpPr txBox="1">
            <a:spLocks noGrp="1"/>
          </p:cNvSpPr>
          <p:nvPr>
            <p:ph type="body" idx="2"/>
          </p:nvPr>
        </p:nvSpPr>
        <p:spPr>
          <a:xfrm>
            <a:off x="489449" y="4032852"/>
            <a:ext cx="7048500" cy="318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Understand how to host a web api</a:t>
            </a:r>
            <a:endParaRPr sz="1100" i="0" u="none" strike="noStrike" cap="none">
              <a:solidFill>
                <a:srgbClr val="000000"/>
              </a:solidFill>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How to deploy production ready react applications</a:t>
            </a:r>
            <a:endParaRPr>
              <a:latin typeface="EB Garamond"/>
              <a:ea typeface="EB Garamond"/>
              <a:cs typeface="EB Garamond"/>
              <a:sym typeface="EB Garamond"/>
            </a:endParaRPr>
          </a:p>
          <a:p>
            <a:pPr marL="171450" marR="0" lvl="0" indent="-171450" algn="l" rtl="0">
              <a:lnSpc>
                <a:spcPct val="150000"/>
              </a:lnSpc>
              <a:spcBef>
                <a:spcPts val="0"/>
              </a:spcBef>
              <a:spcAft>
                <a:spcPts val="0"/>
              </a:spcAft>
              <a:buClr>
                <a:srgbClr val="000000"/>
              </a:buClr>
              <a:buSzPts val="1100"/>
              <a:buFont typeface="EB Garamond"/>
              <a:buChar char="▪"/>
            </a:pPr>
            <a:r>
              <a:rPr lang="en-US" sz="1100" i="0" u="none" strike="noStrike" cap="none">
                <a:solidFill>
                  <a:srgbClr val="000000"/>
                </a:solidFill>
                <a:latin typeface="EB Garamond"/>
                <a:ea typeface="EB Garamond"/>
                <a:cs typeface="EB Garamond"/>
                <a:sym typeface="EB Garamond"/>
              </a:rPr>
              <a:t>Setting up environment for production</a:t>
            </a:r>
            <a:endParaRPr>
              <a:latin typeface="EB Garamond"/>
              <a:ea typeface="EB Garamond"/>
              <a:cs typeface="EB Garamond"/>
              <a:sym typeface="EB Garamond"/>
            </a:endParaRPr>
          </a:p>
        </p:txBody>
      </p:sp>
      <p:sp>
        <p:nvSpPr>
          <p:cNvPr id="3672" name="Google Shape;3672;g2139c03855d_0_0"/>
          <p:cNvSpPr txBox="1"/>
          <p:nvPr/>
        </p:nvSpPr>
        <p:spPr>
          <a:xfrm>
            <a:off x="489450" y="2842631"/>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a:solidFill>
                  <a:schemeClr val="dk1"/>
                </a:solidFill>
                <a:latin typeface="EB Garamond"/>
                <a:ea typeface="EB Garamond"/>
                <a:cs typeface="EB Garamond"/>
                <a:sym typeface="EB Garamond"/>
              </a:rPr>
              <a:t>100% Completion of the above tasks</a:t>
            </a:r>
            <a:endParaRPr>
              <a:latin typeface="EB Garamond"/>
              <a:ea typeface="EB Garamond"/>
              <a:cs typeface="EB Garamond"/>
              <a:sym typeface="EB Garamond"/>
            </a:endParaRPr>
          </a:p>
        </p:txBody>
      </p:sp>
      <p:sp>
        <p:nvSpPr>
          <p:cNvPr id="3673" name="Google Shape;3673;g2139c03855d_0_0"/>
          <p:cNvSpPr txBox="1"/>
          <p:nvPr/>
        </p:nvSpPr>
        <p:spPr>
          <a:xfrm>
            <a:off x="445780" y="3657889"/>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a:solidFill>
                  <a:schemeClr val="lt2"/>
                </a:solidFill>
                <a:latin typeface="EB Garamond"/>
                <a:ea typeface="EB Garamond"/>
                <a:cs typeface="EB Garamond"/>
                <a:sym typeface="EB Garamond"/>
              </a:rPr>
              <a:t>Learning outcome</a:t>
            </a:r>
            <a:endParaRPr b="1">
              <a:latin typeface="EB Garamond"/>
              <a:ea typeface="EB Garamond"/>
              <a:cs typeface="EB Garamond"/>
              <a:sym typeface="EB Garamond"/>
            </a:endParaRPr>
          </a:p>
        </p:txBody>
      </p:sp>
      <p:sp>
        <p:nvSpPr>
          <p:cNvPr id="3674" name="Google Shape;3674;g2139c03855d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i="0" u="none" strike="noStrike" cap="none">
                <a:solidFill>
                  <a:schemeClr val="dk2"/>
                </a:solidFill>
                <a:latin typeface="EB Garamond ExtraBold"/>
                <a:ea typeface="EB Garamond ExtraBold"/>
                <a:cs typeface="EB Garamond ExtraBold"/>
                <a:sym typeface="EB Garamond ExtraBold"/>
              </a:rPr>
              <a:t>Task 5 :: Hosting (Module 5)</a:t>
            </a:r>
            <a:endParaRPr>
              <a:latin typeface="EB Garamond ExtraBold"/>
              <a:ea typeface="EB Garamond ExtraBold"/>
              <a:cs typeface="EB Garamond ExtraBold"/>
              <a:sym typeface="EB Garamond ExtraBold"/>
            </a:endParaRPr>
          </a:p>
        </p:txBody>
      </p:sp>
      <p:sp>
        <p:nvSpPr>
          <p:cNvPr id="3675" name="Google Shape;3675;g2139c03855d_0_0"/>
          <p:cNvSpPr txBox="1"/>
          <p:nvPr/>
        </p:nvSpPr>
        <p:spPr>
          <a:xfrm>
            <a:off x="489450" y="2563821"/>
            <a:ext cx="45936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1" i="0" u="none" strike="noStrike" cap="none">
                <a:solidFill>
                  <a:schemeClr val="dk1"/>
                </a:solidFill>
                <a:latin typeface="EB Garamond"/>
                <a:ea typeface="EB Garamond"/>
                <a:cs typeface="EB Garamond"/>
                <a:sym typeface="EB Garamond"/>
              </a:rPr>
              <a:t>Evaluation Metric:</a:t>
            </a:r>
            <a:endParaRPr sz="1200" b="1" i="0" u="none" strike="noStrike" cap="none">
              <a:solidFill>
                <a:schemeClr val="dk1"/>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9"/>
        <p:cNvGrpSpPr/>
        <p:nvPr/>
      </p:nvGrpSpPr>
      <p:grpSpPr>
        <a:xfrm>
          <a:off x="0" y="0"/>
          <a:ext cx="0" cy="0"/>
          <a:chOff x="0" y="0"/>
          <a:chExt cx="0" cy="0"/>
        </a:xfrm>
      </p:grpSpPr>
      <p:sp>
        <p:nvSpPr>
          <p:cNvPr id="3680" name="Google Shape;3680;g2139e008f02_0_0"/>
          <p:cNvSpPr txBox="1"/>
          <p:nvPr/>
        </p:nvSpPr>
        <p:spPr>
          <a:xfrm>
            <a:off x="445779" y="237121"/>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EB Garamond"/>
                <a:ea typeface="EB Garamond"/>
                <a:cs typeface="EB Garamond"/>
                <a:sym typeface="EB Garamond"/>
              </a:rPr>
              <a:t>Step-Wise Description</a:t>
            </a:r>
            <a:endParaRPr sz="1800" b="1" i="0" u="none" strike="noStrike" cap="none">
              <a:solidFill>
                <a:srgbClr val="000000"/>
              </a:solidFill>
              <a:latin typeface="EB Garamond"/>
              <a:ea typeface="EB Garamond"/>
              <a:cs typeface="EB Garamond"/>
              <a:sym typeface="EB Garamond"/>
            </a:endParaRPr>
          </a:p>
        </p:txBody>
      </p:sp>
      <p:pic>
        <p:nvPicPr>
          <p:cNvPr id="3681" name="Google Shape;3681;g2139e008f02_0_0"/>
          <p:cNvPicPr preferRelativeResize="0"/>
          <p:nvPr/>
        </p:nvPicPr>
        <p:blipFill rotWithShape="1">
          <a:blip r:embed="rId3">
            <a:alphaModFix/>
          </a:blip>
          <a:srcRect l="-65210" t="3320" r="65210" b="-3320"/>
          <a:stretch/>
        </p:blipFill>
        <p:spPr>
          <a:xfrm>
            <a:off x="0" y="0"/>
            <a:ext cx="9144000" cy="5143500"/>
          </a:xfrm>
          <a:prstGeom prst="rect">
            <a:avLst/>
          </a:prstGeom>
          <a:noFill/>
          <a:ln>
            <a:noFill/>
          </a:ln>
        </p:spPr>
      </p:pic>
      <p:sp>
        <p:nvSpPr>
          <p:cNvPr id="3682" name="Google Shape;3682;g2139e008f02_0_0"/>
          <p:cNvSpPr txBox="1"/>
          <p:nvPr/>
        </p:nvSpPr>
        <p:spPr>
          <a:xfrm>
            <a:off x="546804" y="3615072"/>
            <a:ext cx="2629800" cy="31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2"/>
                </a:solidFill>
                <a:latin typeface="EB Garamond"/>
                <a:ea typeface="EB Garamond"/>
                <a:cs typeface="EB Garamond"/>
                <a:sym typeface="EB Garamond"/>
              </a:rPr>
              <a:t>Summary of your task</a:t>
            </a:r>
            <a:endParaRPr sz="1800" b="1" i="0" u="none" strike="noStrike" cap="none" dirty="0">
              <a:solidFill>
                <a:schemeClr val="lt2"/>
              </a:solidFill>
              <a:latin typeface="EB Garamond"/>
              <a:ea typeface="EB Garamond"/>
              <a:cs typeface="EB Garamond"/>
              <a:sym typeface="EB Garamond"/>
            </a:endParaRPr>
          </a:p>
        </p:txBody>
      </p:sp>
      <p:sp>
        <p:nvSpPr>
          <p:cNvPr id="2" name="TextBox 1">
            <a:extLst>
              <a:ext uri="{FF2B5EF4-FFF2-40B4-BE49-F238E27FC236}">
                <a16:creationId xmlns:a16="http://schemas.microsoft.com/office/drawing/2014/main" id="{6A3C644F-7DE5-2695-45AA-DD86A83E320C}"/>
              </a:ext>
            </a:extLst>
          </p:cNvPr>
          <p:cNvSpPr txBox="1"/>
          <p:nvPr/>
        </p:nvSpPr>
        <p:spPr>
          <a:xfrm>
            <a:off x="685800" y="534228"/>
            <a:ext cx="7911396" cy="3108543"/>
          </a:xfrm>
          <a:prstGeom prst="rect">
            <a:avLst/>
          </a:prstGeom>
          <a:noFill/>
        </p:spPr>
        <p:txBody>
          <a:bodyPr wrap="square" rtlCol="0">
            <a:spAutoFit/>
          </a:bodyPr>
          <a:lstStyle/>
          <a:p>
            <a:pPr marL="114300">
              <a:lnSpc>
                <a:spcPct val="150000"/>
              </a:lnSpc>
              <a:buClr>
                <a:schemeClr val="dk1"/>
              </a:buClr>
              <a:buSzPts val="1800"/>
            </a:pPr>
            <a:r>
              <a:rPr lang="en-US" sz="1200" b="1" dirty="0">
                <a:solidFill>
                  <a:schemeClr val="tx1"/>
                </a:solidFill>
                <a:latin typeface="Roboto"/>
                <a:ea typeface="Roboto"/>
                <a:sym typeface="Roboto"/>
              </a:rPr>
              <a:t>1.Set up Hosting Environment:</a:t>
            </a:r>
          </a:p>
          <a:p>
            <a:pPr marL="114300">
              <a:lnSpc>
                <a:spcPct val="150000"/>
              </a:lnSpc>
              <a:buClr>
                <a:schemeClr val="dk1"/>
              </a:buClr>
              <a:buSzPts val="1800"/>
            </a:pPr>
            <a:r>
              <a:rPr lang="en-US" sz="1200" dirty="0">
                <a:solidFill>
                  <a:schemeClr val="tx1"/>
                </a:solidFill>
                <a:latin typeface="Roboto"/>
                <a:ea typeface="Roboto"/>
                <a:sym typeface="Roboto"/>
              </a:rPr>
              <a:t>Configure AWS for hosting, ensuring proper environment setup. Whitelist API ports to allow communication.</a:t>
            </a:r>
          </a:p>
          <a:p>
            <a:pPr marL="114300">
              <a:lnSpc>
                <a:spcPct val="150000"/>
              </a:lnSpc>
              <a:buClr>
                <a:schemeClr val="dk1"/>
              </a:buClr>
              <a:buSzPts val="1800"/>
            </a:pPr>
            <a:r>
              <a:rPr lang="en-US" sz="1200" b="1" dirty="0">
                <a:solidFill>
                  <a:schemeClr val="tx1"/>
                </a:solidFill>
                <a:latin typeface="Roboto"/>
                <a:ea typeface="Roboto"/>
                <a:sym typeface="Roboto"/>
              </a:rPr>
              <a:t>2.Backend Hosting:</a:t>
            </a:r>
          </a:p>
          <a:p>
            <a:pPr marL="114300">
              <a:lnSpc>
                <a:spcPct val="150000"/>
              </a:lnSpc>
              <a:buClr>
                <a:schemeClr val="dk1"/>
              </a:buClr>
              <a:buSzPts val="1800"/>
            </a:pPr>
            <a:r>
              <a:rPr lang="en-US" sz="1200" dirty="0">
                <a:solidFill>
                  <a:schemeClr val="tx1"/>
                </a:solidFill>
                <a:latin typeface="Roboto"/>
                <a:ea typeface="Roboto"/>
                <a:sym typeface="Roboto"/>
              </a:rPr>
              <a:t>Host the backend on AWS, ensuring it's accessible globally. Connect backend to the database.</a:t>
            </a:r>
          </a:p>
          <a:p>
            <a:pPr marL="114300">
              <a:lnSpc>
                <a:spcPct val="150000"/>
              </a:lnSpc>
              <a:buClr>
                <a:schemeClr val="dk1"/>
              </a:buClr>
              <a:buSzPts val="1800"/>
            </a:pPr>
            <a:r>
              <a:rPr lang="en-US" sz="1200" b="1" dirty="0">
                <a:solidFill>
                  <a:schemeClr val="tx1"/>
                </a:solidFill>
                <a:latin typeface="Roboto"/>
                <a:ea typeface="Roboto"/>
                <a:sym typeface="Roboto"/>
              </a:rPr>
              <a:t>3.Database Migration:</a:t>
            </a:r>
          </a:p>
          <a:p>
            <a:pPr marL="114300">
              <a:lnSpc>
                <a:spcPct val="150000"/>
              </a:lnSpc>
              <a:buClr>
                <a:schemeClr val="dk1"/>
              </a:buClr>
              <a:buSzPts val="1800"/>
            </a:pPr>
            <a:r>
              <a:rPr lang="en-US" sz="1200" dirty="0">
                <a:solidFill>
                  <a:schemeClr val="tx1"/>
                </a:solidFill>
                <a:latin typeface="Roboto"/>
                <a:ea typeface="Roboto"/>
                <a:sym typeface="Roboto"/>
              </a:rPr>
              <a:t>Migrate the database to MongoDB Atlas for improved scalability. Ensure a smooth transition of data.</a:t>
            </a:r>
          </a:p>
          <a:p>
            <a:pPr marL="114300">
              <a:lnSpc>
                <a:spcPct val="150000"/>
              </a:lnSpc>
              <a:buClr>
                <a:schemeClr val="dk1"/>
              </a:buClr>
              <a:buSzPts val="1800"/>
            </a:pPr>
            <a:r>
              <a:rPr lang="en-US" sz="1200" b="1" dirty="0">
                <a:solidFill>
                  <a:schemeClr val="tx1"/>
                </a:solidFill>
                <a:latin typeface="Roboto"/>
                <a:ea typeface="Roboto"/>
                <a:sym typeface="Roboto"/>
              </a:rPr>
              <a:t>4.Build and Host React App:</a:t>
            </a:r>
          </a:p>
          <a:p>
            <a:pPr marL="114300">
              <a:lnSpc>
                <a:spcPct val="150000"/>
              </a:lnSpc>
              <a:buClr>
                <a:schemeClr val="dk1"/>
              </a:buClr>
              <a:buSzPts val="1800"/>
            </a:pPr>
            <a:r>
              <a:rPr lang="en-US" sz="1200" dirty="0">
                <a:solidFill>
                  <a:schemeClr val="tx1"/>
                </a:solidFill>
                <a:latin typeface="Roboto"/>
                <a:ea typeface="Roboto"/>
                <a:sym typeface="Roboto"/>
              </a:rPr>
              <a:t>Develop the React app for the frontend. Host the React app on the server for global access.</a:t>
            </a:r>
          </a:p>
          <a:p>
            <a:pPr marL="114300">
              <a:lnSpc>
                <a:spcPct val="150000"/>
              </a:lnSpc>
              <a:buClr>
                <a:schemeClr val="dk1"/>
              </a:buClr>
              <a:buSzPts val="1800"/>
            </a:pPr>
            <a:r>
              <a:rPr lang="en-US" sz="1200" b="1" dirty="0">
                <a:solidFill>
                  <a:schemeClr val="tx1"/>
                </a:solidFill>
                <a:latin typeface="Roboto"/>
                <a:ea typeface="Roboto"/>
                <a:sym typeface="Roboto"/>
              </a:rPr>
              <a:t>5.Integration and Testing:</a:t>
            </a:r>
          </a:p>
          <a:p>
            <a:pPr marL="114300">
              <a:lnSpc>
                <a:spcPct val="150000"/>
              </a:lnSpc>
              <a:buClr>
                <a:schemeClr val="dk1"/>
              </a:buClr>
              <a:buSzPts val="1800"/>
            </a:pPr>
            <a:r>
              <a:rPr lang="en-US" sz="1200" dirty="0">
                <a:solidFill>
                  <a:schemeClr val="tx1"/>
                </a:solidFill>
                <a:latin typeface="Roboto"/>
                <a:ea typeface="Roboto"/>
                <a:sym typeface="Roboto"/>
              </a:rPr>
              <a:t>Set the hosted backend URL in the frontend for seamless communication. Conduct comprehensive testing of the entire application, covering both frontend and backend functionalities.</a:t>
            </a:r>
            <a:endParaRPr lang="en-IN" sz="1200" dirty="0">
              <a:solidFill>
                <a:schemeClr val="tx1"/>
              </a:solidFill>
              <a:latin typeface="Roboto"/>
              <a:ea typeface="Roboto"/>
              <a:cs typeface="Roboto"/>
              <a:sym typeface="Roboto"/>
            </a:endParaRPr>
          </a:p>
        </p:txBody>
      </p:sp>
      <p:sp>
        <p:nvSpPr>
          <p:cNvPr id="3" name="Google Shape;1878;g2139e008f02_0_0">
            <a:extLst>
              <a:ext uri="{FF2B5EF4-FFF2-40B4-BE49-F238E27FC236}">
                <a16:creationId xmlns:a16="http://schemas.microsoft.com/office/drawing/2014/main" id="{ED0102F3-F929-E996-BE70-1A148100591F}"/>
              </a:ext>
            </a:extLst>
          </p:cNvPr>
          <p:cNvSpPr txBox="1"/>
          <p:nvPr/>
        </p:nvSpPr>
        <p:spPr>
          <a:xfrm>
            <a:off x="685800" y="3933672"/>
            <a:ext cx="7069666" cy="74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0" lvl="0" algn="l" rtl="0">
              <a:spcBef>
                <a:spcPts val="0"/>
              </a:spcBef>
              <a:spcAft>
                <a:spcPts val="0"/>
              </a:spcAft>
              <a:buSzPts val="1600"/>
            </a:pPr>
            <a:r>
              <a:rPr lang="en-US" dirty="0"/>
              <a:t>The hosting task for the Workout Tracker Website has been completed by configuring AWS for backend hosting, migrating the database to MongoDB Atlas, building and hosting the React app, and ensuring integration between the frontend and backend.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6"/>
        <p:cNvGrpSpPr/>
        <p:nvPr/>
      </p:nvGrpSpPr>
      <p:grpSpPr>
        <a:xfrm>
          <a:off x="0" y="0"/>
          <a:ext cx="0" cy="0"/>
          <a:chOff x="0" y="0"/>
          <a:chExt cx="0" cy="0"/>
        </a:xfrm>
      </p:grpSpPr>
      <p:sp>
        <p:nvSpPr>
          <p:cNvPr id="3687" name="Google Shape;3687;g2139c03855d_0_1867"/>
          <p:cNvSpPr txBox="1">
            <a:spLocks noGrp="1"/>
          </p:cNvSpPr>
          <p:nvPr>
            <p:ph type="body" idx="1"/>
          </p:nvPr>
        </p:nvSpPr>
        <p:spPr>
          <a:xfrm>
            <a:off x="3719246" y="2264415"/>
            <a:ext cx="1714800" cy="320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1800">
                <a:solidFill>
                  <a:schemeClr val="dk2"/>
                </a:solidFill>
                <a:latin typeface="EB Garamond"/>
                <a:ea typeface="EB Garamond"/>
                <a:cs typeface="EB Garamond"/>
                <a:sym typeface="EB Garamond"/>
              </a:rPr>
              <a:t>Check-List</a:t>
            </a:r>
            <a:endParaRPr sz="1800">
              <a:solidFill>
                <a:schemeClr val="dk2"/>
              </a:solidFill>
              <a:latin typeface="EB Garamond"/>
              <a:ea typeface="EB Garamond"/>
              <a:cs typeface="EB Garamond"/>
              <a:sym typeface="EB Garamond"/>
            </a:endParaRPr>
          </a:p>
        </p:txBody>
      </p:sp>
      <p:sp>
        <p:nvSpPr>
          <p:cNvPr id="3688" name="Google Shape;3688;g2139c03855d_0_1867"/>
          <p:cNvSpPr txBox="1">
            <a:spLocks noGrp="1"/>
          </p:cNvSpPr>
          <p:nvPr>
            <p:ph type="body" idx="2"/>
          </p:nvPr>
        </p:nvSpPr>
        <p:spPr>
          <a:xfrm>
            <a:off x="817135" y="961109"/>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create AWS EC2 instance</a:t>
            </a:r>
            <a:endParaRPr sz="1000" b="0">
              <a:latin typeface="EB Garamond"/>
              <a:ea typeface="EB Garamond"/>
              <a:cs typeface="EB Garamond"/>
              <a:sym typeface="EB Garamond"/>
            </a:endParaRPr>
          </a:p>
        </p:txBody>
      </p:sp>
      <p:sp>
        <p:nvSpPr>
          <p:cNvPr id="3689" name="Google Shape;3689;g2139c03855d_0_1867"/>
          <p:cNvSpPr txBox="1">
            <a:spLocks noGrp="1"/>
          </p:cNvSpPr>
          <p:nvPr>
            <p:ph type="body" idx="3"/>
          </p:nvPr>
        </p:nvSpPr>
        <p:spPr>
          <a:xfrm>
            <a:off x="318626" y="2188625"/>
            <a:ext cx="20301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add all dependencies required for deployment</a:t>
            </a:r>
            <a:endParaRPr sz="1000" b="0">
              <a:latin typeface="EB Garamond"/>
              <a:ea typeface="EB Garamond"/>
              <a:cs typeface="EB Garamond"/>
              <a:sym typeface="EB Garamond"/>
            </a:endParaRPr>
          </a:p>
        </p:txBody>
      </p:sp>
      <p:sp>
        <p:nvSpPr>
          <p:cNvPr id="3690" name="Google Shape;3690;g2139c03855d_0_1867"/>
          <p:cNvSpPr txBox="1">
            <a:spLocks noGrp="1"/>
          </p:cNvSpPr>
          <p:nvPr>
            <p:ph type="body" idx="4"/>
          </p:nvPr>
        </p:nvSpPr>
        <p:spPr>
          <a:xfrm>
            <a:off x="803908" y="3448851"/>
            <a:ext cx="17148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Migrate entire database to mongodb atlas</a:t>
            </a:r>
            <a:endParaRPr sz="1000" b="0">
              <a:latin typeface="EB Garamond"/>
              <a:ea typeface="EB Garamond"/>
              <a:cs typeface="EB Garamond"/>
              <a:sym typeface="EB Garamond"/>
            </a:endParaRPr>
          </a:p>
        </p:txBody>
      </p:sp>
      <p:sp>
        <p:nvSpPr>
          <p:cNvPr id="3691" name="Google Shape;3691;g2139c03855d_0_1867"/>
          <p:cNvSpPr txBox="1">
            <a:spLocks noGrp="1"/>
          </p:cNvSpPr>
          <p:nvPr>
            <p:ph type="body" idx="5"/>
          </p:nvPr>
        </p:nvSpPr>
        <p:spPr>
          <a:xfrm>
            <a:off x="1195852" y="4258550"/>
            <a:ext cx="2317200" cy="320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r>
              <a:rPr lang="en-US" sz="1000" b="0">
                <a:latin typeface="EB Garamond"/>
                <a:ea typeface="EB Garamond"/>
                <a:cs typeface="EB Garamond"/>
                <a:sym typeface="EB Garamond"/>
              </a:rPr>
              <a:t>run node server on development using pm2 service manager</a:t>
            </a:r>
            <a:endParaRPr sz="1000" b="0">
              <a:latin typeface="EB Garamond"/>
              <a:ea typeface="EB Garamond"/>
              <a:cs typeface="EB Garamond"/>
              <a:sym typeface="EB Garamond"/>
            </a:endParaRPr>
          </a:p>
        </p:txBody>
      </p:sp>
      <p:sp>
        <p:nvSpPr>
          <p:cNvPr id="3692" name="Google Shape;3692;g2139c03855d_0_1867"/>
          <p:cNvSpPr txBox="1">
            <a:spLocks noGrp="1"/>
          </p:cNvSpPr>
          <p:nvPr>
            <p:ph type="body" idx="6"/>
          </p:nvPr>
        </p:nvSpPr>
        <p:spPr>
          <a:xfrm>
            <a:off x="6615525" y="961100"/>
            <a:ext cx="23172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build your react application for production</a:t>
            </a:r>
            <a:endParaRPr sz="1000" b="0">
              <a:latin typeface="EB Garamond"/>
              <a:ea typeface="EB Garamond"/>
              <a:cs typeface="EB Garamond"/>
              <a:sym typeface="EB Garamond"/>
            </a:endParaRPr>
          </a:p>
        </p:txBody>
      </p:sp>
      <p:sp>
        <p:nvSpPr>
          <p:cNvPr id="3693" name="Google Shape;3693;g2139c03855d_0_1867"/>
          <p:cNvSpPr txBox="1">
            <a:spLocks noGrp="1"/>
          </p:cNvSpPr>
          <p:nvPr>
            <p:ph type="body" idx="7"/>
          </p:nvPr>
        </p:nvSpPr>
        <p:spPr>
          <a:xfrm>
            <a:off x="6787150" y="2188625"/>
            <a:ext cx="1906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forwared required ports on ec2 instance</a:t>
            </a:r>
            <a:endParaRPr sz="1000" b="0">
              <a:latin typeface="EB Garamond"/>
              <a:ea typeface="EB Garamond"/>
              <a:cs typeface="EB Garamond"/>
              <a:sym typeface="EB Garamond"/>
            </a:endParaRPr>
          </a:p>
        </p:txBody>
      </p:sp>
      <p:sp>
        <p:nvSpPr>
          <p:cNvPr id="3694" name="Google Shape;3694;g2139c03855d_0_1867"/>
          <p:cNvSpPr txBox="1">
            <a:spLocks noGrp="1"/>
          </p:cNvSpPr>
          <p:nvPr>
            <p:ph type="body" idx="8"/>
          </p:nvPr>
        </p:nvSpPr>
        <p:spPr>
          <a:xfrm>
            <a:off x="6602289" y="34488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set all environment varialble withs appropriate values</a:t>
            </a:r>
            <a:endParaRPr sz="1000" b="0">
              <a:latin typeface="EB Garamond"/>
              <a:ea typeface="EB Garamond"/>
              <a:cs typeface="EB Garamond"/>
              <a:sym typeface="EB Garamond"/>
            </a:endParaRPr>
          </a:p>
        </p:txBody>
      </p:sp>
      <p:sp>
        <p:nvSpPr>
          <p:cNvPr id="3695" name="Google Shape;3695;g2139c03855d_0_1867"/>
          <p:cNvSpPr txBox="1">
            <a:spLocks noGrp="1"/>
          </p:cNvSpPr>
          <p:nvPr>
            <p:ph type="body" idx="9"/>
          </p:nvPr>
        </p:nvSpPr>
        <p:spPr>
          <a:xfrm>
            <a:off x="5584940" y="4258551"/>
            <a:ext cx="1714800" cy="320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1000" b="0">
                <a:latin typeface="EB Garamond"/>
                <a:ea typeface="EB Garamond"/>
                <a:cs typeface="EB Garamond"/>
                <a:sym typeface="EB Garamond"/>
              </a:rPr>
              <a:t>Host your react application on server</a:t>
            </a:r>
            <a:endParaRPr sz="1000" b="0">
              <a:latin typeface="EB Garamond"/>
              <a:ea typeface="EB Garamond"/>
              <a:cs typeface="EB Garamond"/>
              <a:sym typeface="EB Garamond"/>
            </a:endParaRPr>
          </a:p>
        </p:txBody>
      </p:sp>
      <p:sp>
        <p:nvSpPr>
          <p:cNvPr id="3696" name="Google Shape;3696;g2139c03855d_0_1867"/>
          <p:cNvSpPr txBox="1"/>
          <p:nvPr/>
        </p:nvSpPr>
        <p:spPr>
          <a:xfrm>
            <a:off x="193300" y="125175"/>
            <a:ext cx="3126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chemeClr val="lt2"/>
                </a:solidFill>
                <a:latin typeface="EB Garamond"/>
                <a:ea typeface="EB Garamond"/>
                <a:cs typeface="EB Garamond"/>
                <a:sym typeface="EB Garamond"/>
              </a:rPr>
              <a:t>Assessment Parameter</a:t>
            </a:r>
            <a:endParaRPr sz="2400" b="1">
              <a:solidFill>
                <a:schemeClr val="lt2"/>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0"/>
        <p:cNvGrpSpPr/>
        <p:nvPr/>
      </p:nvGrpSpPr>
      <p:grpSpPr>
        <a:xfrm>
          <a:off x="0" y="0"/>
          <a:ext cx="0" cy="0"/>
          <a:chOff x="0" y="0"/>
          <a:chExt cx="0" cy="0"/>
        </a:xfrm>
      </p:grpSpPr>
      <p:sp>
        <p:nvSpPr>
          <p:cNvPr id="3701" name="Google Shape;3701;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4" name="Google Shape;83;p8">
            <a:extLst>
              <a:ext uri="{FF2B5EF4-FFF2-40B4-BE49-F238E27FC236}">
                <a16:creationId xmlns:a16="http://schemas.microsoft.com/office/drawing/2014/main" id="{02BE83E1-C23A-6111-DAF7-8F70B0A6D0F0}"/>
              </a:ext>
            </a:extLst>
          </p:cNvPr>
          <p:cNvSpPr txBox="1"/>
          <p:nvPr/>
        </p:nvSpPr>
        <p:spPr>
          <a:xfrm>
            <a:off x="3999526" y="2139702"/>
            <a:ext cx="2876730" cy="396134"/>
          </a:xfrm>
          <a:prstGeom prst="rect">
            <a:avLst/>
          </a:prstGeom>
          <a:noFill/>
          <a:ln>
            <a:noFill/>
          </a:ln>
        </p:spPr>
        <p:txBody>
          <a:bodyPr spcFirstLastPara="1" wrap="square" lIns="0" tIns="0" rIns="0" bIns="0" anchor="t" anchorCtr="0">
            <a:spAutoFit/>
          </a:bodyPr>
          <a:lstStyle/>
          <a:p>
            <a:pPr marL="0" lvl="0" indent="0" algn="l" rtl="0">
              <a:lnSpc>
                <a:spcPct val="117000"/>
              </a:lnSpc>
              <a:spcBef>
                <a:spcPts val="0"/>
              </a:spcBef>
              <a:spcAft>
                <a:spcPts val="0"/>
              </a:spcAft>
              <a:buSzPts val="1100"/>
              <a:buNone/>
            </a:pPr>
            <a:r>
              <a:rPr lang="en-US" sz="1100" u="sng" dirty="0">
                <a:solidFill>
                  <a:srgbClr val="0000FF"/>
                </a:solidFill>
              </a:rPr>
              <a:t>https://github.com/BhuvaneshRaam/nm_licet_grp_02/tree/main/FitnessApp-React-Team2</a:t>
            </a:r>
            <a:endParaRPr b="1" dirty="0">
              <a:solidFill>
                <a:srgbClr val="0000FF"/>
              </a:solidFill>
              <a:latin typeface="Public Sans"/>
              <a:ea typeface="Public Sans"/>
              <a:cs typeface="Public Sans"/>
              <a:sym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6"/>
        <p:cNvGrpSpPr/>
        <p:nvPr/>
      </p:nvGrpSpPr>
      <p:grpSpPr>
        <a:xfrm>
          <a:off x="0" y="0"/>
          <a:ext cx="0" cy="0"/>
          <a:chOff x="0" y="0"/>
          <a:chExt cx="0" cy="0"/>
        </a:xfrm>
      </p:grpSpPr>
      <p:pic>
        <p:nvPicPr>
          <p:cNvPr id="3707" name="Google Shape;3707;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417</Words>
  <Application>Microsoft Office PowerPoint</Application>
  <PresentationFormat>On-screen Show (16:9)</PresentationFormat>
  <Paragraphs>58</Paragraphs>
  <Slides>7</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arial</vt:lpstr>
      <vt:lpstr>Times New Roman</vt:lpstr>
      <vt:lpstr>arial</vt:lpstr>
      <vt:lpstr>Noto Sans Symbols</vt:lpstr>
      <vt:lpstr>Public Sans</vt:lpstr>
      <vt:lpstr>Calibri</vt:lpstr>
      <vt:lpstr>EB Garamond ExtraBold</vt:lpstr>
      <vt:lpstr>EB Garamond</vt:lpstr>
      <vt:lpstr>Roboto</vt:lpstr>
      <vt:lpstr>Simple Light</vt:lpstr>
      <vt:lpstr>Simple Light</vt:lpstr>
      <vt:lpstr>PowerPoint Presentation</vt:lpstr>
      <vt:lpstr>Workout Tracker Website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Nandha Kumar</cp:lastModifiedBy>
  <cp:revision>2</cp:revision>
  <dcterms:created xsi:type="dcterms:W3CDTF">2020-08-13T11:21:46Z</dcterms:created>
  <dcterms:modified xsi:type="dcterms:W3CDTF">2023-11-24T14:57:46Z</dcterms:modified>
</cp:coreProperties>
</file>