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HCNIJ+PublicSans-Bold" panose="020B0604020202020204" charset="0"/>
      <p:regular r:id="rId14"/>
    </p:embeddedFont>
    <p:embeddedFont>
      <p:font typeface="CSBFGQ+EBGaramond-Bold" panose="020B0604020202020204"/>
      <p:regular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IDNLAK+EBGaramond-Medium" panose="020B0604020202020204"/>
      <p:regular r:id="rId20"/>
    </p:embeddedFont>
    <p:embeddedFont>
      <p:font typeface="LNEEUU+EBGaramond-Regular" panose="020B0604020202020204"/>
      <p:regular r:id="rId21"/>
    </p:embeddedFont>
    <p:embeddedFont>
      <p:font typeface="Public Sans" panose="020B0604020202020204" charset="0"/>
      <p:regular r:id="rId22"/>
      <p:bold r:id="rId23"/>
      <p:italic r:id="rId24"/>
      <p:boldItalic r:id="rId25"/>
    </p:embeddedFont>
    <p:embeddedFont>
      <p:font typeface="SJNKRS+ArialMT" panose="020B06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11AA-4C05-433B-A597-4EC642842EB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44ED-6578-4F67-B7C9-577093CDF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cs typeface="CHCNIJ+PublicSans-Bold"/>
              </a:rPr>
              <a:t>Fitness Tracker Website</a:t>
            </a:r>
            <a:endParaRPr sz="2400" b="1" dirty="0">
              <a:solidFill>
                <a:srgbClr val="223669"/>
              </a:solidFill>
              <a:cs typeface="CHCNIJ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4"/>
          <p:cNvSpPr txBox="1"/>
          <p:nvPr/>
        </p:nvSpPr>
        <p:spPr>
          <a:xfrm>
            <a:off x="234709" y="825130"/>
            <a:ext cx="2906857" cy="36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 dirty="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Workout Tracker Website</a:t>
            </a:r>
            <a:endParaRPr dirty="0"/>
          </a:p>
        </p:txBody>
      </p:sp>
      <p:sp>
        <p:nvSpPr>
          <p:cNvPr id="29" name="Google Shape;29;p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395536" y="1330151"/>
            <a:ext cx="4248471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the Workout Tracker App project is to create a user-centric and technologically advanced fitness application that empowers individuals to seamlessly track their workouts, set and achieve personalized fitness goals, and cultivate a healthier lifestyle.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333625" y="2787825"/>
            <a:ext cx="3990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au311120205017              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Bhuvanesh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Raam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 K                   2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42825" y="3157125"/>
            <a:ext cx="407456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au311120205042               Naveen S                                       2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342825" y="3603100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au311120205046              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Thaswin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Meshak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2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73050" y="3997925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au311120205301               Aswin K                                         2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b="1" dirty="0" err="1">
                <a:solidFill>
                  <a:srgbClr val="0B5394"/>
                </a:solidFill>
                <a:latin typeface="CSBFGQ+EBGaramond-Bold"/>
                <a:cs typeface="CSBFGQ+EBGaramond-Bold"/>
              </a:rPr>
              <a:t>CreateꢀUIꢀandꢀimplementꢀvariousꢀcomponentsꢀusingꢀreact</a:t>
            </a:r>
            <a:endParaRPr lang="en-IN" sz="9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Defineꢀstructureꢀofꢀtheꢀcomponents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Pointꢀbaseꢀapiꢀtoꢀtheꢀseversꢀbaseꢀurlꢀ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Designꢀapiꢀcallsꢀforꢀeachꢀelementꢀ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Handleꢀerrorsꢀinꢀtheꢀoutput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DevelopingꢀcomplicatedꢀUIꢀusingꢀreactꢀcomponents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solidFill>
                  <a:srgbClr val="223669"/>
                </a:solidFill>
                <a:latin typeface="CSBFGQ+EBGaramond-Bold"/>
                <a:cs typeface="CSBFGQ+EBGaramond-Bold"/>
              </a:rPr>
              <a:t>Step-WiseꢀDescription</a:t>
            </a:r>
            <a:endParaRPr lang="en-IN" sz="1800" b="1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Summaryꢀofꢀyourꢀtask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01661-3318-D6D9-9028-E9A798C95EE1}"/>
              </a:ext>
            </a:extLst>
          </p:cNvPr>
          <p:cNvSpPr txBox="1"/>
          <p:nvPr/>
        </p:nvSpPr>
        <p:spPr>
          <a:xfrm>
            <a:off x="568359" y="3819693"/>
            <a:ext cx="597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effectLst/>
              </a:rPr>
              <a:t>We kickstarted the Workout Tracker Web App project by setting up project folders and creating a foundational HTML structure. Leveraging Bootstrap, we enhanced the UI with a responsive design and crafted a user-friendly navigation bar. Our focus on CSS styling resulted in a visually appealing interface. We began building essential components, including the user dashboard, workout log, exercise library, and progress tracking, utilizing Bootstrap's grid system for responsiveness.</a:t>
            </a:r>
            <a:endParaRPr lang="en-IN" sz="1200" dirty="0"/>
          </a:p>
        </p:txBody>
      </p:sp>
      <p:sp>
        <p:nvSpPr>
          <p:cNvPr id="6" name="Google Shape;60;p6">
            <a:extLst>
              <a:ext uri="{FF2B5EF4-FFF2-40B4-BE49-F238E27FC236}">
                <a16:creationId xmlns:a16="http://schemas.microsoft.com/office/drawing/2014/main" id="{33B00D0E-D9EB-C963-0B03-A8B60F4B8E85}"/>
              </a:ext>
            </a:extLst>
          </p:cNvPr>
          <p:cNvSpPr txBox="1"/>
          <p:nvPr/>
        </p:nvSpPr>
        <p:spPr>
          <a:xfrm>
            <a:off x="659975" y="709275"/>
            <a:ext cx="7327800" cy="1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1.Create a basic HTML file for creating a static website.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CSS to enhance the UI.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Bootstrap to help with styling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4.Build components for User Workout Dashboard, Daily goals, User Routine Tracker etc.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SetupꢀProjectꢀforꢀCalculatorꢀ</a:t>
            </a:r>
          </a:p>
          <a:p>
            <a:pPr marL="102393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49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dirty="0">
                <a:effectLst/>
              </a:rPr>
              <a:t>Verify a clear user interface with number buttons (0-9) and arithmetic operators.</a:t>
            </a:r>
            <a:endParaRPr sz="1000" dirty="0"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49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dirty="0">
                <a:effectLst/>
                <a:latin typeface="Söhne"/>
              </a:rPr>
              <a:t>Check cross-browser compatibility and address issues.</a:t>
            </a:r>
            <a:endParaRPr sz="1000" dirty="0">
              <a:latin typeface="LNEEUU+EBGaramond-Regular"/>
              <a:cs typeface="LNEEUU+EBGaramond-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Createꢀaꢀbuttonꢀcomponentꢀ</a:t>
            </a:r>
          </a:p>
          <a:p>
            <a:pPr marL="3317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2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 a </a:t>
            </a:r>
            <a:r>
              <a:rPr lang="en-US" sz="1000" dirty="0" err="1">
                <a:solidFill>
                  <a:srgbClr val="000000"/>
                </a:solidFill>
                <a:latin typeface="LNEEUU+EBGaramond-Regular"/>
                <a:cs typeface="LNEEUU+EBGaramond-Regular"/>
              </a:rPr>
              <a:t>json</a:t>
            </a:r>
            <a:r>
              <a:rPr lang="en-US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 object to store data for Calculator</a:t>
            </a:r>
            <a:endParaRPr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Createꢀaꢀ`ꢀevaluateExpresion`ꢀ</a:t>
            </a: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3999526" y="2139702"/>
            <a:ext cx="2876730" cy="39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u="sng" dirty="0">
                <a:solidFill>
                  <a:schemeClr val="hlink"/>
                </a:solidFill>
              </a:rPr>
              <a:t>https://github.com/BhuvaneshRaam/nm_licet_grp_02/tree/main/FitnessApp-React-Team2</a:t>
            </a:r>
            <a:endParaRPr b="1" dirty="0">
              <a:solidFill>
                <a:schemeClr val="accent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557</Words>
  <Application>Microsoft Office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IDNLAK+EBGaramond-Medium</vt:lpstr>
      <vt:lpstr>LNEEUU+EBGaramond-Regular</vt:lpstr>
      <vt:lpstr>Times New Roman</vt:lpstr>
      <vt:lpstr>CHCNIJ+PublicSans-Bold</vt:lpstr>
      <vt:lpstr>SJNKRS+ArialMT</vt:lpstr>
      <vt:lpstr>Arial</vt:lpstr>
      <vt:lpstr>Calibri</vt:lpstr>
      <vt:lpstr>Söhne</vt:lpstr>
      <vt:lpstr>CSBFGQ+EBGaramond-Bold</vt:lpstr>
      <vt:lpstr>EB Garamond</vt:lpstr>
      <vt:lpstr>Public Sans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Kabilan</dc:creator>
  <cp:lastModifiedBy>Nandha Kumar</cp:lastModifiedBy>
  <cp:revision>4</cp:revision>
  <dcterms:modified xsi:type="dcterms:W3CDTF">2023-11-24T12:56:41Z</dcterms:modified>
</cp:coreProperties>
</file>