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6" r:id="rId2"/>
  </p:sldMasterIdLst>
  <p:notesMasterIdLst>
    <p:notesMasterId r:id="rId10"/>
  </p:notesMasterIdLst>
  <p:sldIdLst>
    <p:sldId id="256" r:id="rId3"/>
    <p:sldId id="263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HCNIJ+PublicSans-Bold" panose="020B0604020202020204" charset="0"/>
      <p:regular r:id="rId15"/>
    </p:embeddedFont>
    <p:embeddedFont>
      <p:font typeface="EB Garamond" panose="00000500000000000000" pitchFamily="2" charset="0"/>
      <p:regular r:id="rId16"/>
      <p:bold r:id="rId17"/>
      <p:italic r:id="rId18"/>
      <p:boldItalic r:id="rId19"/>
    </p:embeddedFont>
    <p:embeddedFont>
      <p:font typeface="EB Garamond ExtraBold" panose="00000900000000000000" pitchFamily="2" charset="0"/>
      <p:bold r:id="rId20"/>
      <p:boldItalic r:id="rId21"/>
    </p:embeddedFont>
    <p:embeddedFont>
      <p:font typeface="Montserrat ExtraBold" panose="00000900000000000000" pitchFamily="2" charset="0"/>
      <p:bold r:id="rId22"/>
      <p:boldItalic r:id="rId23"/>
    </p:embeddedFont>
    <p:embeddedFont>
      <p:font typeface="Public Sans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hg/wVzJmyMG5kAbdOVI1pDzc0Y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07" autoAdjust="0"/>
    <p:restoredTop sz="93426" autoAdjust="0"/>
  </p:normalViewPr>
  <p:slideViewPr>
    <p:cSldViewPr snapToGrid="0">
      <p:cViewPr varScale="1">
        <p:scale>
          <a:sx n="113" d="100"/>
          <a:sy n="113" d="100"/>
        </p:scale>
        <p:origin x="494" y="77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36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" name="Google Shape;3666;g1f5d965ad35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7" name="Google Shape;3667;g1f5d965ad35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7" name="Google Shape;3677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3" name="Google Shape;3683;g1f5d965ad35_0_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4" name="Google Shape;3684;g1f5d965ad35_0_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" name="Google Shape;3697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8" name="Google Shape;3698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3" name="Google Shape;3703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4" name="Google Shape;3704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5.png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5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0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jp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jp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5.png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6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5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6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0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jpg"/><Relationship Id="rId1" Type="http://schemas.openxmlformats.org/officeDocument/2006/relationships/slideMaster" Target="../slideMasters/slideMaster2.xml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jpg"/><Relationship Id="rId1" Type="http://schemas.openxmlformats.org/officeDocument/2006/relationships/slideMaster" Target="../slideMasters/slideMaster2.xml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jp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4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1" name="Google Shape;1831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2" name="Google Shape;1832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4" name="Google Shape;1834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1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g1f5d965ad35_0_184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6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7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8" name="Google Shape;1838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9" name="Google Shape;1839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1" name="Google Shape;1841;g1f5d965ad35_0_1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2" name="Google Shape;1842;g1f5d965ad35_0_1855"/>
          <p:cNvGrpSpPr/>
          <p:nvPr/>
        </p:nvGrpSpPr>
        <p:grpSpPr>
          <a:xfrm>
            <a:off x="270525" y="225963"/>
            <a:ext cx="175200" cy="4248355"/>
            <a:chOff x="270520" y="1140367"/>
            <a:chExt cx="175200" cy="4733543"/>
          </a:xfrm>
        </p:grpSpPr>
        <p:grpSp>
          <p:nvGrpSpPr>
            <p:cNvPr id="1843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44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45" name="Google Shape;1845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46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47" name="Google Shape;1847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48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5" r="1748" b="8546"/>
          <a:stretch/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>
            <a:alphaModFix/>
          </a:blip>
          <a:srcRect l="16977" t="14935" r="19505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>
            <a:alphaModFix/>
          </a:blip>
          <a:srcRect l="20636" r="24169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/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/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/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/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/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/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/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/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/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/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/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/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/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/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/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/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/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/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/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/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/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/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/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/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/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/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/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/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/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/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/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>
            <a:alphaModFix/>
          </a:blip>
          <a:srcRect l="6268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/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>
            <a:alphaModFix/>
          </a:blip>
          <a:srcRect l="6268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/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>
            <a:alphaModFix/>
          </a:blip>
          <a:srcRect l="11597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>
            <a:alphaModFix/>
          </a:blip>
          <a:srcRect l="11597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>
            <a:alphaModFix/>
          </a:blip>
          <a:srcRect l="16484" t="8799" r="16531" b="52399"/>
          <a:stretch/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3"/>
          <a:stretch/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>
            <a:alphaModFix/>
          </a:blip>
          <a:srcRect t="-454" b="47600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>
            <a:alphaModFix/>
          </a:blip>
          <a:srcRect t="-454" b="47600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4" b="12613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8" r="20562" b="45931"/>
          <a:stretch/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3"/>
          <a:stretch/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78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2" r="1749" b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16974" t="14937" r="19507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509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l="6267" r="24761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l="6267" r="24761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slideLayout" Target="../slideLayouts/slideLayout102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1.xml"/><Relationship Id="rId117" Type="http://schemas.openxmlformats.org/officeDocument/2006/relationships/slideLayout" Target="../slideLayouts/slideLayout232.xml"/><Relationship Id="rId21" Type="http://schemas.openxmlformats.org/officeDocument/2006/relationships/slideLayout" Target="../slideLayouts/slideLayout136.xml"/><Relationship Id="rId42" Type="http://schemas.openxmlformats.org/officeDocument/2006/relationships/slideLayout" Target="../slideLayouts/slideLayout157.xml"/><Relationship Id="rId47" Type="http://schemas.openxmlformats.org/officeDocument/2006/relationships/slideLayout" Target="../slideLayouts/slideLayout162.xml"/><Relationship Id="rId63" Type="http://schemas.openxmlformats.org/officeDocument/2006/relationships/slideLayout" Target="../slideLayouts/slideLayout178.xml"/><Relationship Id="rId68" Type="http://schemas.openxmlformats.org/officeDocument/2006/relationships/slideLayout" Target="../slideLayouts/slideLayout183.xml"/><Relationship Id="rId84" Type="http://schemas.openxmlformats.org/officeDocument/2006/relationships/slideLayout" Target="../slideLayouts/slideLayout199.xml"/><Relationship Id="rId89" Type="http://schemas.openxmlformats.org/officeDocument/2006/relationships/slideLayout" Target="../slideLayouts/slideLayout204.xml"/><Relationship Id="rId112" Type="http://schemas.openxmlformats.org/officeDocument/2006/relationships/slideLayout" Target="../slideLayouts/slideLayout227.xml"/><Relationship Id="rId16" Type="http://schemas.openxmlformats.org/officeDocument/2006/relationships/slideLayout" Target="../slideLayouts/slideLayout131.xml"/><Relationship Id="rId107" Type="http://schemas.openxmlformats.org/officeDocument/2006/relationships/slideLayout" Target="../slideLayouts/slideLayout222.xml"/><Relationship Id="rId11" Type="http://schemas.openxmlformats.org/officeDocument/2006/relationships/slideLayout" Target="../slideLayouts/slideLayout126.xml"/><Relationship Id="rId24" Type="http://schemas.openxmlformats.org/officeDocument/2006/relationships/slideLayout" Target="../slideLayouts/slideLayout139.xml"/><Relationship Id="rId32" Type="http://schemas.openxmlformats.org/officeDocument/2006/relationships/slideLayout" Target="../slideLayouts/slideLayout147.xml"/><Relationship Id="rId37" Type="http://schemas.openxmlformats.org/officeDocument/2006/relationships/slideLayout" Target="../slideLayouts/slideLayout152.xml"/><Relationship Id="rId40" Type="http://schemas.openxmlformats.org/officeDocument/2006/relationships/slideLayout" Target="../slideLayouts/slideLayout155.xml"/><Relationship Id="rId45" Type="http://schemas.openxmlformats.org/officeDocument/2006/relationships/slideLayout" Target="../slideLayouts/slideLayout160.xml"/><Relationship Id="rId53" Type="http://schemas.openxmlformats.org/officeDocument/2006/relationships/slideLayout" Target="../slideLayouts/slideLayout168.xml"/><Relationship Id="rId58" Type="http://schemas.openxmlformats.org/officeDocument/2006/relationships/slideLayout" Target="../slideLayouts/slideLayout173.xml"/><Relationship Id="rId66" Type="http://schemas.openxmlformats.org/officeDocument/2006/relationships/slideLayout" Target="../slideLayouts/slideLayout181.xml"/><Relationship Id="rId74" Type="http://schemas.openxmlformats.org/officeDocument/2006/relationships/slideLayout" Target="../slideLayouts/slideLayout189.xml"/><Relationship Id="rId79" Type="http://schemas.openxmlformats.org/officeDocument/2006/relationships/slideLayout" Target="../slideLayouts/slideLayout194.xml"/><Relationship Id="rId87" Type="http://schemas.openxmlformats.org/officeDocument/2006/relationships/slideLayout" Target="../slideLayouts/slideLayout202.xml"/><Relationship Id="rId102" Type="http://schemas.openxmlformats.org/officeDocument/2006/relationships/slideLayout" Target="../slideLayouts/slideLayout217.xml"/><Relationship Id="rId110" Type="http://schemas.openxmlformats.org/officeDocument/2006/relationships/slideLayout" Target="../slideLayouts/slideLayout225.xml"/><Relationship Id="rId115" Type="http://schemas.openxmlformats.org/officeDocument/2006/relationships/slideLayout" Target="../slideLayouts/slideLayout230.xml"/><Relationship Id="rId5" Type="http://schemas.openxmlformats.org/officeDocument/2006/relationships/slideLayout" Target="../slideLayouts/slideLayout120.xml"/><Relationship Id="rId61" Type="http://schemas.openxmlformats.org/officeDocument/2006/relationships/slideLayout" Target="../slideLayouts/slideLayout176.xml"/><Relationship Id="rId82" Type="http://schemas.openxmlformats.org/officeDocument/2006/relationships/slideLayout" Target="../slideLayouts/slideLayout197.xml"/><Relationship Id="rId90" Type="http://schemas.openxmlformats.org/officeDocument/2006/relationships/slideLayout" Target="../slideLayouts/slideLayout205.xml"/><Relationship Id="rId95" Type="http://schemas.openxmlformats.org/officeDocument/2006/relationships/slideLayout" Target="../slideLayouts/slideLayout210.xml"/><Relationship Id="rId19" Type="http://schemas.openxmlformats.org/officeDocument/2006/relationships/slideLayout" Target="../slideLayouts/slideLayout134.xml"/><Relationship Id="rId14" Type="http://schemas.openxmlformats.org/officeDocument/2006/relationships/slideLayout" Target="../slideLayouts/slideLayout129.xml"/><Relationship Id="rId22" Type="http://schemas.openxmlformats.org/officeDocument/2006/relationships/slideLayout" Target="../slideLayouts/slideLayout137.xml"/><Relationship Id="rId27" Type="http://schemas.openxmlformats.org/officeDocument/2006/relationships/slideLayout" Target="../slideLayouts/slideLayout142.xml"/><Relationship Id="rId30" Type="http://schemas.openxmlformats.org/officeDocument/2006/relationships/slideLayout" Target="../slideLayouts/slideLayout145.xml"/><Relationship Id="rId35" Type="http://schemas.openxmlformats.org/officeDocument/2006/relationships/slideLayout" Target="../slideLayouts/slideLayout150.xml"/><Relationship Id="rId43" Type="http://schemas.openxmlformats.org/officeDocument/2006/relationships/slideLayout" Target="../slideLayouts/slideLayout158.xml"/><Relationship Id="rId48" Type="http://schemas.openxmlformats.org/officeDocument/2006/relationships/slideLayout" Target="../slideLayouts/slideLayout163.xml"/><Relationship Id="rId56" Type="http://schemas.openxmlformats.org/officeDocument/2006/relationships/slideLayout" Target="../slideLayouts/slideLayout171.xml"/><Relationship Id="rId64" Type="http://schemas.openxmlformats.org/officeDocument/2006/relationships/slideLayout" Target="../slideLayouts/slideLayout179.xml"/><Relationship Id="rId69" Type="http://schemas.openxmlformats.org/officeDocument/2006/relationships/slideLayout" Target="../slideLayouts/slideLayout184.xml"/><Relationship Id="rId77" Type="http://schemas.openxmlformats.org/officeDocument/2006/relationships/slideLayout" Target="../slideLayouts/slideLayout192.xml"/><Relationship Id="rId100" Type="http://schemas.openxmlformats.org/officeDocument/2006/relationships/slideLayout" Target="../slideLayouts/slideLayout215.xml"/><Relationship Id="rId105" Type="http://schemas.openxmlformats.org/officeDocument/2006/relationships/slideLayout" Target="../slideLayouts/slideLayout220.xml"/><Relationship Id="rId113" Type="http://schemas.openxmlformats.org/officeDocument/2006/relationships/slideLayout" Target="../slideLayouts/slideLayout228.xml"/><Relationship Id="rId118" Type="http://schemas.openxmlformats.org/officeDocument/2006/relationships/slideLayout" Target="../slideLayouts/slideLayout233.xml"/><Relationship Id="rId8" Type="http://schemas.openxmlformats.org/officeDocument/2006/relationships/slideLayout" Target="../slideLayouts/slideLayout123.xml"/><Relationship Id="rId51" Type="http://schemas.openxmlformats.org/officeDocument/2006/relationships/slideLayout" Target="../slideLayouts/slideLayout166.xml"/><Relationship Id="rId72" Type="http://schemas.openxmlformats.org/officeDocument/2006/relationships/slideLayout" Target="../slideLayouts/slideLayout187.xml"/><Relationship Id="rId80" Type="http://schemas.openxmlformats.org/officeDocument/2006/relationships/slideLayout" Target="../slideLayouts/slideLayout195.xml"/><Relationship Id="rId85" Type="http://schemas.openxmlformats.org/officeDocument/2006/relationships/slideLayout" Target="../slideLayouts/slideLayout200.xml"/><Relationship Id="rId93" Type="http://schemas.openxmlformats.org/officeDocument/2006/relationships/slideLayout" Target="../slideLayouts/slideLayout208.xml"/><Relationship Id="rId98" Type="http://schemas.openxmlformats.org/officeDocument/2006/relationships/slideLayout" Target="../slideLayouts/slideLayout213.xml"/><Relationship Id="rId3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27.xml"/><Relationship Id="rId17" Type="http://schemas.openxmlformats.org/officeDocument/2006/relationships/slideLayout" Target="../slideLayouts/slideLayout132.xml"/><Relationship Id="rId25" Type="http://schemas.openxmlformats.org/officeDocument/2006/relationships/slideLayout" Target="../slideLayouts/slideLayout140.xml"/><Relationship Id="rId33" Type="http://schemas.openxmlformats.org/officeDocument/2006/relationships/slideLayout" Target="../slideLayouts/slideLayout148.xml"/><Relationship Id="rId38" Type="http://schemas.openxmlformats.org/officeDocument/2006/relationships/slideLayout" Target="../slideLayouts/slideLayout153.xml"/><Relationship Id="rId46" Type="http://schemas.openxmlformats.org/officeDocument/2006/relationships/slideLayout" Target="../slideLayouts/slideLayout161.xml"/><Relationship Id="rId59" Type="http://schemas.openxmlformats.org/officeDocument/2006/relationships/slideLayout" Target="../slideLayouts/slideLayout174.xml"/><Relationship Id="rId67" Type="http://schemas.openxmlformats.org/officeDocument/2006/relationships/slideLayout" Target="../slideLayouts/slideLayout182.xml"/><Relationship Id="rId103" Type="http://schemas.openxmlformats.org/officeDocument/2006/relationships/slideLayout" Target="../slideLayouts/slideLayout218.xml"/><Relationship Id="rId108" Type="http://schemas.openxmlformats.org/officeDocument/2006/relationships/slideLayout" Target="../slideLayouts/slideLayout223.xml"/><Relationship Id="rId116" Type="http://schemas.openxmlformats.org/officeDocument/2006/relationships/slideLayout" Target="../slideLayouts/slideLayout231.xml"/><Relationship Id="rId20" Type="http://schemas.openxmlformats.org/officeDocument/2006/relationships/slideLayout" Target="../slideLayouts/slideLayout135.xml"/><Relationship Id="rId41" Type="http://schemas.openxmlformats.org/officeDocument/2006/relationships/slideLayout" Target="../slideLayouts/slideLayout156.xml"/><Relationship Id="rId54" Type="http://schemas.openxmlformats.org/officeDocument/2006/relationships/slideLayout" Target="../slideLayouts/slideLayout169.xml"/><Relationship Id="rId62" Type="http://schemas.openxmlformats.org/officeDocument/2006/relationships/slideLayout" Target="../slideLayouts/slideLayout177.xml"/><Relationship Id="rId70" Type="http://schemas.openxmlformats.org/officeDocument/2006/relationships/slideLayout" Target="../slideLayouts/slideLayout185.xml"/><Relationship Id="rId75" Type="http://schemas.openxmlformats.org/officeDocument/2006/relationships/slideLayout" Target="../slideLayouts/slideLayout190.xml"/><Relationship Id="rId83" Type="http://schemas.openxmlformats.org/officeDocument/2006/relationships/slideLayout" Target="../slideLayouts/slideLayout198.xml"/><Relationship Id="rId88" Type="http://schemas.openxmlformats.org/officeDocument/2006/relationships/slideLayout" Target="../slideLayouts/slideLayout203.xml"/><Relationship Id="rId91" Type="http://schemas.openxmlformats.org/officeDocument/2006/relationships/slideLayout" Target="../slideLayouts/slideLayout206.xml"/><Relationship Id="rId96" Type="http://schemas.openxmlformats.org/officeDocument/2006/relationships/slideLayout" Target="../slideLayouts/slideLayout211.xml"/><Relationship Id="rId111" Type="http://schemas.openxmlformats.org/officeDocument/2006/relationships/slideLayout" Target="../slideLayouts/slideLayout226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5" Type="http://schemas.openxmlformats.org/officeDocument/2006/relationships/slideLayout" Target="../slideLayouts/slideLayout130.xml"/><Relationship Id="rId23" Type="http://schemas.openxmlformats.org/officeDocument/2006/relationships/slideLayout" Target="../slideLayouts/slideLayout138.xml"/><Relationship Id="rId28" Type="http://schemas.openxmlformats.org/officeDocument/2006/relationships/slideLayout" Target="../slideLayouts/slideLayout143.xml"/><Relationship Id="rId36" Type="http://schemas.openxmlformats.org/officeDocument/2006/relationships/slideLayout" Target="../slideLayouts/slideLayout151.xml"/><Relationship Id="rId49" Type="http://schemas.openxmlformats.org/officeDocument/2006/relationships/slideLayout" Target="../slideLayouts/slideLayout164.xml"/><Relationship Id="rId57" Type="http://schemas.openxmlformats.org/officeDocument/2006/relationships/slideLayout" Target="../slideLayouts/slideLayout172.xml"/><Relationship Id="rId106" Type="http://schemas.openxmlformats.org/officeDocument/2006/relationships/slideLayout" Target="../slideLayouts/slideLayout221.xml"/><Relationship Id="rId114" Type="http://schemas.openxmlformats.org/officeDocument/2006/relationships/slideLayout" Target="../slideLayouts/slideLayout229.xml"/><Relationship Id="rId119" Type="http://schemas.openxmlformats.org/officeDocument/2006/relationships/theme" Target="../theme/theme2.xml"/><Relationship Id="rId10" Type="http://schemas.openxmlformats.org/officeDocument/2006/relationships/slideLayout" Target="../slideLayouts/slideLayout125.xml"/><Relationship Id="rId31" Type="http://schemas.openxmlformats.org/officeDocument/2006/relationships/slideLayout" Target="../slideLayouts/slideLayout146.xml"/><Relationship Id="rId44" Type="http://schemas.openxmlformats.org/officeDocument/2006/relationships/slideLayout" Target="../slideLayouts/slideLayout159.xml"/><Relationship Id="rId52" Type="http://schemas.openxmlformats.org/officeDocument/2006/relationships/slideLayout" Target="../slideLayouts/slideLayout167.xml"/><Relationship Id="rId60" Type="http://schemas.openxmlformats.org/officeDocument/2006/relationships/slideLayout" Target="../slideLayouts/slideLayout175.xml"/><Relationship Id="rId65" Type="http://schemas.openxmlformats.org/officeDocument/2006/relationships/slideLayout" Target="../slideLayouts/slideLayout180.xml"/><Relationship Id="rId73" Type="http://schemas.openxmlformats.org/officeDocument/2006/relationships/slideLayout" Target="../slideLayouts/slideLayout188.xml"/><Relationship Id="rId78" Type="http://schemas.openxmlformats.org/officeDocument/2006/relationships/slideLayout" Target="../slideLayouts/slideLayout193.xml"/><Relationship Id="rId81" Type="http://schemas.openxmlformats.org/officeDocument/2006/relationships/slideLayout" Target="../slideLayouts/slideLayout196.xml"/><Relationship Id="rId86" Type="http://schemas.openxmlformats.org/officeDocument/2006/relationships/slideLayout" Target="../slideLayouts/slideLayout201.xml"/><Relationship Id="rId94" Type="http://schemas.openxmlformats.org/officeDocument/2006/relationships/slideLayout" Target="../slideLayouts/slideLayout209.xml"/><Relationship Id="rId99" Type="http://schemas.openxmlformats.org/officeDocument/2006/relationships/slideLayout" Target="../slideLayouts/slideLayout214.xml"/><Relationship Id="rId101" Type="http://schemas.openxmlformats.org/officeDocument/2006/relationships/slideLayout" Target="../slideLayouts/slideLayout216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Relationship Id="rId13" Type="http://schemas.openxmlformats.org/officeDocument/2006/relationships/slideLayout" Target="../slideLayouts/slideLayout128.xml"/><Relationship Id="rId18" Type="http://schemas.openxmlformats.org/officeDocument/2006/relationships/slideLayout" Target="../slideLayouts/slideLayout133.xml"/><Relationship Id="rId39" Type="http://schemas.openxmlformats.org/officeDocument/2006/relationships/slideLayout" Target="../slideLayouts/slideLayout154.xml"/><Relationship Id="rId109" Type="http://schemas.openxmlformats.org/officeDocument/2006/relationships/slideLayout" Target="../slideLayouts/slideLayout224.xml"/><Relationship Id="rId34" Type="http://schemas.openxmlformats.org/officeDocument/2006/relationships/slideLayout" Target="../slideLayouts/slideLayout149.xml"/><Relationship Id="rId50" Type="http://schemas.openxmlformats.org/officeDocument/2006/relationships/slideLayout" Target="../slideLayouts/slideLayout165.xml"/><Relationship Id="rId55" Type="http://schemas.openxmlformats.org/officeDocument/2006/relationships/slideLayout" Target="../slideLayouts/slideLayout170.xml"/><Relationship Id="rId76" Type="http://schemas.openxmlformats.org/officeDocument/2006/relationships/slideLayout" Target="../slideLayouts/slideLayout191.xml"/><Relationship Id="rId97" Type="http://schemas.openxmlformats.org/officeDocument/2006/relationships/slideLayout" Target="../slideLayouts/slideLayout212.xml"/><Relationship Id="rId104" Type="http://schemas.openxmlformats.org/officeDocument/2006/relationships/slideLayout" Target="../slideLayouts/slideLayout219.xml"/><Relationship Id="rId7" Type="http://schemas.openxmlformats.org/officeDocument/2006/relationships/slideLayout" Target="../slideLayouts/slideLayout122.xml"/><Relationship Id="rId71" Type="http://schemas.openxmlformats.org/officeDocument/2006/relationships/slideLayout" Target="../slideLayouts/slideLayout186.xml"/><Relationship Id="rId92" Type="http://schemas.openxmlformats.org/officeDocument/2006/relationships/slideLayout" Target="../slideLayouts/slideLayout207.xml"/><Relationship Id="rId2" Type="http://schemas.openxmlformats.org/officeDocument/2006/relationships/slideLayout" Target="../slideLayouts/slideLayout117.xml"/><Relationship Id="rId29" Type="http://schemas.openxmlformats.org/officeDocument/2006/relationships/slideLayout" Target="../slideLayouts/slideLayout1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  <p:sldLayoutId id="2147483682" r:id="rId32"/>
    <p:sldLayoutId id="2147483683" r:id="rId33"/>
    <p:sldLayoutId id="2147483684" r:id="rId34"/>
    <p:sldLayoutId id="2147483685" r:id="rId35"/>
    <p:sldLayoutId id="2147483686" r:id="rId36"/>
    <p:sldLayoutId id="2147483687" r:id="rId37"/>
    <p:sldLayoutId id="2147483688" r:id="rId38"/>
    <p:sldLayoutId id="2147483689" r:id="rId39"/>
    <p:sldLayoutId id="2147483690" r:id="rId40"/>
    <p:sldLayoutId id="2147483691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  <p:sldLayoutId id="2147483699" r:id="rId49"/>
    <p:sldLayoutId id="2147483700" r:id="rId50"/>
    <p:sldLayoutId id="2147483701" r:id="rId51"/>
    <p:sldLayoutId id="2147483702" r:id="rId52"/>
    <p:sldLayoutId id="2147483703" r:id="rId53"/>
    <p:sldLayoutId id="2147483704" r:id="rId54"/>
    <p:sldLayoutId id="2147483705" r:id="rId55"/>
    <p:sldLayoutId id="2147483706" r:id="rId56"/>
    <p:sldLayoutId id="2147483707" r:id="rId57"/>
    <p:sldLayoutId id="2147483708" r:id="rId58"/>
    <p:sldLayoutId id="2147483709" r:id="rId59"/>
    <p:sldLayoutId id="2147483710" r:id="rId60"/>
    <p:sldLayoutId id="2147483711" r:id="rId61"/>
    <p:sldLayoutId id="2147483712" r:id="rId62"/>
    <p:sldLayoutId id="2147483713" r:id="rId63"/>
    <p:sldLayoutId id="2147483714" r:id="rId64"/>
    <p:sldLayoutId id="2147483715" r:id="rId65"/>
    <p:sldLayoutId id="2147483716" r:id="rId66"/>
    <p:sldLayoutId id="2147483717" r:id="rId67"/>
    <p:sldLayoutId id="2147483718" r:id="rId68"/>
    <p:sldLayoutId id="2147483719" r:id="rId69"/>
    <p:sldLayoutId id="2147483720" r:id="rId70"/>
    <p:sldLayoutId id="2147483721" r:id="rId71"/>
    <p:sldLayoutId id="2147483722" r:id="rId72"/>
    <p:sldLayoutId id="2147483723" r:id="rId73"/>
    <p:sldLayoutId id="2147483724" r:id="rId74"/>
    <p:sldLayoutId id="2147483725" r:id="rId75"/>
    <p:sldLayoutId id="2147483726" r:id="rId76"/>
    <p:sldLayoutId id="2147483727" r:id="rId77"/>
    <p:sldLayoutId id="2147483728" r:id="rId78"/>
    <p:sldLayoutId id="2147483729" r:id="rId79"/>
    <p:sldLayoutId id="2147483730" r:id="rId80"/>
    <p:sldLayoutId id="2147483731" r:id="rId81"/>
    <p:sldLayoutId id="2147483732" r:id="rId82"/>
    <p:sldLayoutId id="2147483733" r:id="rId83"/>
    <p:sldLayoutId id="2147483734" r:id="rId84"/>
    <p:sldLayoutId id="2147483735" r:id="rId85"/>
    <p:sldLayoutId id="2147483736" r:id="rId86"/>
    <p:sldLayoutId id="2147483737" r:id="rId87"/>
    <p:sldLayoutId id="2147483738" r:id="rId88"/>
    <p:sldLayoutId id="2147483739" r:id="rId89"/>
    <p:sldLayoutId id="2147483740" r:id="rId90"/>
    <p:sldLayoutId id="2147483741" r:id="rId91"/>
    <p:sldLayoutId id="2147483742" r:id="rId92"/>
    <p:sldLayoutId id="2147483743" r:id="rId93"/>
    <p:sldLayoutId id="2147483744" r:id="rId94"/>
    <p:sldLayoutId id="2147483745" r:id="rId95"/>
    <p:sldLayoutId id="2147483746" r:id="rId96"/>
    <p:sldLayoutId id="2147483747" r:id="rId97"/>
    <p:sldLayoutId id="2147483748" r:id="rId98"/>
    <p:sldLayoutId id="2147483749" r:id="rId99"/>
    <p:sldLayoutId id="2147483750" r:id="rId100"/>
    <p:sldLayoutId id="2147483751" r:id="rId101"/>
    <p:sldLayoutId id="2147483752" r:id="rId102"/>
    <p:sldLayoutId id="2147483753" r:id="rId103"/>
    <p:sldLayoutId id="2147483754" r:id="rId104"/>
    <p:sldLayoutId id="2147483755" r:id="rId105"/>
    <p:sldLayoutId id="2147483756" r:id="rId106"/>
    <p:sldLayoutId id="2147483757" r:id="rId107"/>
    <p:sldLayoutId id="2147483758" r:id="rId108"/>
    <p:sldLayoutId id="2147483759" r:id="rId109"/>
    <p:sldLayoutId id="2147483760" r:id="rId110"/>
    <p:sldLayoutId id="2147483761" r:id="rId111"/>
    <p:sldLayoutId id="2147483762" r:id="rId112"/>
    <p:sldLayoutId id="2147483763" r:id="rId113"/>
    <p:sldLayoutId id="2147483764" r:id="rId114"/>
    <p:sldLayoutId id="2147483765" r:id="rId1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2" r:id="rId116"/>
    <p:sldLayoutId id="2147483883" r:id="rId117"/>
    <p:sldLayoutId id="2147483884" r:id="rId1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79" y="2692811"/>
            <a:ext cx="3745187" cy="1090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rgbClr val="223669"/>
                </a:solidFill>
                <a:cs typeface="CHCNIJ+PublicSans-Bold"/>
              </a:rPr>
              <a:t>Workout Tracker Website</a:t>
            </a: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lang="en-IN" sz="2400" b="1" dirty="0">
                <a:solidFill>
                  <a:srgbClr val="223669"/>
                </a:solidFill>
                <a:latin typeface="CHCNIJ+PublicSans-Bold"/>
                <a:cs typeface="CHCNIJ+PublicSans-Bold"/>
              </a:rPr>
              <a:t>Task – 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8" name="Google Shape;28;p4"/>
          <p:cNvSpPr txBox="1"/>
          <p:nvPr/>
        </p:nvSpPr>
        <p:spPr>
          <a:xfrm>
            <a:off x="234710" y="825130"/>
            <a:ext cx="2752330" cy="36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88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 b="1" dirty="0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Workout Tracker Website</a:t>
            </a:r>
            <a:endParaRPr lang="en-US" sz="2800" dirty="0"/>
          </a:p>
        </p:txBody>
      </p:sp>
      <p:sp>
        <p:nvSpPr>
          <p:cNvPr id="29" name="Google Shape;29;p4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▪</a:t>
            </a:r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398348" y="1328981"/>
            <a:ext cx="4213116" cy="84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purpose of the Workout Tracker App project is to create a user-centric and technologically advanced fitness application that empowers individuals to seamlessly track their workouts, set and achieve personalized fitness goals, and cultivate a healthier lifestyle. 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LMS Username</a:t>
            </a:r>
            <a:endParaRPr/>
          </a:p>
        </p:txBody>
      </p:sp>
      <p:sp>
        <p:nvSpPr>
          <p:cNvPr id="32" name="Google Shape;32;p4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sp>
        <p:nvSpPr>
          <p:cNvPr id="33" name="Google Shape;33;p4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Batch</a:t>
            </a:r>
            <a:endParaRPr/>
          </a:p>
        </p:txBody>
      </p:sp>
      <p:sp>
        <p:nvSpPr>
          <p:cNvPr id="34" name="Google Shape;34;p4"/>
          <p:cNvSpPr txBox="1"/>
          <p:nvPr/>
        </p:nvSpPr>
        <p:spPr>
          <a:xfrm>
            <a:off x="333625" y="2787825"/>
            <a:ext cx="3990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au311120205017                </a:t>
            </a:r>
            <a:r>
              <a:rPr lang="en-U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Bhuvanesh</a:t>
            </a: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Raam</a:t>
            </a: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 K                 2</a:t>
            </a:r>
          </a:p>
        </p:txBody>
      </p:sp>
      <p:sp>
        <p:nvSpPr>
          <p:cNvPr id="35" name="Google Shape;35;p4"/>
          <p:cNvSpPr txBox="1"/>
          <p:nvPr/>
        </p:nvSpPr>
        <p:spPr>
          <a:xfrm>
            <a:off x="342825" y="3157125"/>
            <a:ext cx="407456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au311120205042                Naveen S                                      2</a:t>
            </a:r>
          </a:p>
        </p:txBody>
      </p:sp>
      <p:sp>
        <p:nvSpPr>
          <p:cNvPr id="36" name="Google Shape;36;p4"/>
          <p:cNvSpPr txBox="1"/>
          <p:nvPr/>
        </p:nvSpPr>
        <p:spPr>
          <a:xfrm>
            <a:off x="342825" y="3603100"/>
            <a:ext cx="3990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au311120205046                </a:t>
            </a:r>
            <a:r>
              <a:rPr lang="en-U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Thaswin</a:t>
            </a: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Meshak</a:t>
            </a: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2</a:t>
            </a:r>
          </a:p>
        </p:txBody>
      </p:sp>
      <p:sp>
        <p:nvSpPr>
          <p:cNvPr id="37" name="Google Shape;37;p4"/>
          <p:cNvSpPr txBox="1"/>
          <p:nvPr/>
        </p:nvSpPr>
        <p:spPr>
          <a:xfrm>
            <a:off x="373050" y="3997925"/>
            <a:ext cx="3990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au311120205301               Aswin K                                        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9" name="Google Shape;3669;g1f5d965ad35_0_1833"/>
          <p:cNvSpPr txBox="1">
            <a:spLocks noGrp="1"/>
          </p:cNvSpPr>
          <p:nvPr>
            <p:ph type="body" idx="1"/>
          </p:nvPr>
        </p:nvSpPr>
        <p:spPr>
          <a:xfrm>
            <a:off x="445775" y="615099"/>
            <a:ext cx="6891900" cy="21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Integrate the APIs to frontend to ensure the dynamic feature of website</a:t>
            </a:r>
            <a:endParaRPr sz="1200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Point base api to the severs base url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Design api calls for each element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Handle errors in the output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Render output of apis to different low level components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Secure content of post apis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0" name="Google Shape;3670;g1f5d965ad35_0_1833"/>
          <p:cNvSpPr txBox="1"/>
          <p:nvPr/>
        </p:nvSpPr>
        <p:spPr>
          <a:xfrm>
            <a:off x="445773" y="237125"/>
            <a:ext cx="41841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4 :: </a:t>
            </a:r>
            <a:r>
              <a:rPr lang="en-US" sz="1800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Dynamic Frontend</a:t>
            </a:r>
            <a:endParaRPr sz="1800">
              <a:solidFill>
                <a:srgbClr val="0B5394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1" name="Google Shape;3671;g1f5d965ad35_0_1833"/>
          <p:cNvSpPr txBox="1"/>
          <p:nvPr/>
        </p:nvSpPr>
        <p:spPr>
          <a:xfrm>
            <a:off x="489450" y="2703613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1f5d965ad35_0_1833"/>
          <p:cNvSpPr txBox="1"/>
          <p:nvPr/>
        </p:nvSpPr>
        <p:spPr>
          <a:xfrm>
            <a:off x="489450" y="2385028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Evaluation Metric:</a:t>
            </a:r>
            <a:endParaRPr sz="1200" i="0" u="none" strike="noStrike" cap="none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673" name="Google Shape;3673;g1f5d965ad35_0_1833"/>
          <p:cNvSpPr txBox="1"/>
          <p:nvPr/>
        </p:nvSpPr>
        <p:spPr>
          <a:xfrm>
            <a:off x="489450" y="3641971"/>
            <a:ext cx="70485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Developing complicated UI using HTML components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Using props drilling and context to pass variables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Getting familiar with different type of api calls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Handling different input data</a:t>
            </a:r>
            <a:endParaRPr sz="11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1f5d965ad35_0_1833"/>
          <p:cNvSpPr txBox="1"/>
          <p:nvPr/>
        </p:nvSpPr>
        <p:spPr>
          <a:xfrm>
            <a:off x="445780" y="32457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sz="1800"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" name="Google Shape;3679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0" name="Google Shape;3680;g2139e008f02_0_0"/>
          <p:cNvPicPr preferRelativeResize="0"/>
          <p:nvPr/>
        </p:nvPicPr>
        <p:blipFill rotWithShape="1">
          <a:blip r:embed="rId3">
            <a:alphaModFix/>
          </a:blip>
          <a:srcRect l="-65210" t="3320" r="65210" b="-332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1" name="Google Shape;3681;g2139e008f02_0_0"/>
          <p:cNvSpPr txBox="1"/>
          <p:nvPr/>
        </p:nvSpPr>
        <p:spPr>
          <a:xfrm>
            <a:off x="546804" y="348347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" name="Google Shape;3710;g2139e008f02_0_0">
            <a:extLst>
              <a:ext uri="{FF2B5EF4-FFF2-40B4-BE49-F238E27FC236}">
                <a16:creationId xmlns:a16="http://schemas.microsoft.com/office/drawing/2014/main" id="{EBFD8C50-EA71-9E61-0E5B-018EBA79010D}"/>
              </a:ext>
            </a:extLst>
          </p:cNvPr>
          <p:cNvSpPr txBox="1"/>
          <p:nvPr/>
        </p:nvSpPr>
        <p:spPr>
          <a:xfrm>
            <a:off x="719875" y="830800"/>
            <a:ext cx="7176900" cy="17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Setup the Environment.</a:t>
            </a:r>
            <a:endParaRPr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Initialize the Node.js file.</a:t>
            </a:r>
            <a:endParaRPr sz="1200" b="1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the server with Express.</a:t>
            </a:r>
            <a:endParaRPr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 to MongoDB.</a:t>
            </a:r>
            <a:endParaRPr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and Debug the back-end </a:t>
            </a:r>
            <a:endParaRPr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3711;g2139e008f02_0_0">
            <a:extLst>
              <a:ext uri="{FF2B5EF4-FFF2-40B4-BE49-F238E27FC236}">
                <a16:creationId xmlns:a16="http://schemas.microsoft.com/office/drawing/2014/main" id="{53745598-900F-7C27-18FB-5F95036E226C}"/>
              </a:ext>
            </a:extLst>
          </p:cNvPr>
          <p:cNvSpPr txBox="1"/>
          <p:nvPr/>
        </p:nvSpPr>
        <p:spPr>
          <a:xfrm>
            <a:off x="719875" y="4103925"/>
            <a:ext cx="64593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Back-end using MongoDB and Node.js was done successfully.</a:t>
            </a:r>
            <a:endParaRPr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" name="Google Shape;3686;g1f5d965ad35_0_3666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7" name="Google Shape;3687;g1f5d965ad35_0_3666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Design Schema for data to be stored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1f5d965ad35_0_3666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mongodb server on localhost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1f5d965ad35_0_3666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dummy data with schema in mongodb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1f5d965ad35_0_3666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some test queries to test the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1f5d965ad35_0_3666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Point all routes with a appropriate controllers to control request and response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1f5d965ad35_0_3666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authentication middleware to all protected routes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1f5d965ad35_0_3666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Filter and santize all the incoming data in http requests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1f5d965ad35_0_3666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up secure environment variables for secret keys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1f5d965ad35_0_3666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0" name="Google Shape;3700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/>
          </a:p>
        </p:txBody>
      </p:sp>
      <p:sp>
        <p:nvSpPr>
          <p:cNvPr id="3701" name="Google Shape;3701;p212"/>
          <p:cNvSpPr txBox="1">
            <a:spLocks noGrp="1"/>
          </p:cNvSpPr>
          <p:nvPr>
            <p:ph type="body" idx="2"/>
          </p:nvPr>
        </p:nvSpPr>
        <p:spPr>
          <a:xfrm>
            <a:off x="3994508" y="2147814"/>
            <a:ext cx="2988804" cy="45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00" u="sng" dirty="0">
                <a:solidFill>
                  <a:srgbClr val="0000FF"/>
                </a:solidFill>
              </a:rPr>
              <a:t>https://github.com/BhuvaneshRaam/nm_licet_grp_02/tree/main/FitnessApp-React-Team2</a:t>
            </a:r>
            <a:endParaRPr lang="en-US" sz="1000" b="1" dirty="0">
              <a:solidFill>
                <a:srgbClr val="0000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6" name="Google Shape;3706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294</Words>
  <Application>Microsoft Office PowerPoint</Application>
  <PresentationFormat>On-screen Show (16:9)</PresentationFormat>
  <Paragraphs>47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EB Garamond</vt:lpstr>
      <vt:lpstr>EB Garamond ExtraBold</vt:lpstr>
      <vt:lpstr>Times New Roman</vt:lpstr>
      <vt:lpstr>arial</vt:lpstr>
      <vt:lpstr>arial</vt:lpstr>
      <vt:lpstr>Calibri</vt:lpstr>
      <vt:lpstr>Noto Sans Symbols</vt:lpstr>
      <vt:lpstr>CHCNIJ+PublicSans-Bold</vt:lpstr>
      <vt:lpstr>Public Sans</vt:lpstr>
      <vt:lpstr>Montserrat ExtraBold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Nandha Kumar</cp:lastModifiedBy>
  <cp:revision>2</cp:revision>
  <dcterms:created xsi:type="dcterms:W3CDTF">2020-08-13T11:21:46Z</dcterms:created>
  <dcterms:modified xsi:type="dcterms:W3CDTF">2023-11-24T14:15:44Z</dcterms:modified>
</cp:coreProperties>
</file>