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58" r:id="rId4"/>
    <p:sldId id="266" r:id="rId5"/>
    <p:sldId id="257" r:id="rId6"/>
    <p:sldId id="272" r:id="rId7"/>
    <p:sldId id="275" r:id="rId8"/>
    <p:sldId id="259" r:id="rId9"/>
    <p:sldId id="260" r:id="rId10"/>
    <p:sldId id="274" r:id="rId11"/>
    <p:sldId id="261" r:id="rId12"/>
    <p:sldId id="270" r:id="rId13"/>
    <p:sldId id="262" r:id="rId14"/>
    <p:sldId id="273" r:id="rId15"/>
    <p:sldId id="271" r:id="rId16"/>
    <p:sldId id="276" r:id="rId17"/>
    <p:sldId id="267" r:id="rId18"/>
    <p:sldId id="277" r:id="rId19"/>
    <p:sldId id="268" r:id="rId20"/>
    <p:sldId id="26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987A2-2F5A-55F7-E034-A43683D47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3622474"/>
          </a:xfrm>
        </p:spPr>
        <p:txBody>
          <a:bodyPr/>
          <a:lstStyle/>
          <a:p>
            <a:pPr algn="ctr"/>
            <a:r>
              <a:rPr lang="en-US" dirty="0"/>
              <a:t>Recommendation System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008D55-D158-D081-9B2F-6D819EC5A6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7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A006C-0ABD-3D97-859C-6FC92E44A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Popularity Based Example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000202B-ED2C-A4F7-1E7D-B8A5A526E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620" y="2222500"/>
            <a:ext cx="11387579" cy="4046325"/>
          </a:xfrm>
        </p:spPr>
      </p:pic>
    </p:spTree>
    <p:extLst>
      <p:ext uri="{BB962C8B-B14F-4D97-AF65-F5344CB8AC3E}">
        <p14:creationId xmlns:p14="http://schemas.microsoft.com/office/powerpoint/2010/main" val="4257896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258AF-54A0-D698-28E4-F2DEDB4CD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Based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24454-19B0-7182-48C6-3B993692A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1" y="2222286"/>
            <a:ext cx="10710269" cy="4348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Content-based filtering recommends items to users based on the similarity between items and user preferences.</a:t>
            </a:r>
          </a:p>
          <a:p>
            <a:pPr marL="0" indent="0">
              <a:buNone/>
            </a:pPr>
            <a:r>
              <a:rPr lang="en-US" sz="2000" b="1" dirty="0"/>
              <a:t>How it Works: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Analyzes item attributes such as text, keywords, or metadata.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Recommends items that are similar to those the user has liked or interacted with in the past.</a:t>
            </a:r>
          </a:p>
          <a:p>
            <a:pPr marL="0" indent="0">
              <a:buNone/>
            </a:pPr>
            <a:r>
              <a:rPr lang="en-US" sz="2000" b="1" dirty="0"/>
              <a:t>Example: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Netflix: Movie Recommendations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Spotify: Music Recommendations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Amazon: Product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118027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258AF-54A0-D698-28E4-F2DEDB4CD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Based Example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465A8B9-EBC3-E5E0-CE41-1E5ECEB11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9319" y="2222500"/>
            <a:ext cx="5222449" cy="4376263"/>
          </a:xfrm>
        </p:spPr>
      </p:pic>
    </p:spTree>
    <p:extLst>
      <p:ext uri="{BB962C8B-B14F-4D97-AF65-F5344CB8AC3E}">
        <p14:creationId xmlns:p14="http://schemas.microsoft.com/office/powerpoint/2010/main" val="731687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4C730-3D21-3967-D034-25E5C2E8F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67F81-7B23-F562-1B1D-747963A35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71998" cy="4188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Collaborative filtering recommends items to users based on the preferences and behaviors of similar users.</a:t>
            </a:r>
          </a:p>
          <a:p>
            <a:pPr marL="0" indent="0">
              <a:buNone/>
            </a:pPr>
            <a:r>
              <a:rPr lang="en-US" sz="2000" b="1" dirty="0"/>
              <a:t>How it Works: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Identifies users with similar preferences based on their past interactions.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Recommends items liked or preferred by similar users but not yet interacted with by the target user.</a:t>
            </a:r>
          </a:p>
          <a:p>
            <a:pPr marL="0" indent="0">
              <a:buNone/>
            </a:pPr>
            <a:r>
              <a:rPr lang="en-US" sz="2000" b="1" dirty="0"/>
              <a:t>Example: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Netflix: Movie Recommendations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Spotify: Music Recommendations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Amazon: Product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890528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258AF-54A0-D698-28E4-F2DEDB4CD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Based Example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DEEE4BB-3F63-6F65-46B3-16A8FDA32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7884" y="2092751"/>
            <a:ext cx="5551453" cy="4619134"/>
          </a:xfrm>
        </p:spPr>
      </p:pic>
    </p:spTree>
    <p:extLst>
      <p:ext uri="{BB962C8B-B14F-4D97-AF65-F5344CB8AC3E}">
        <p14:creationId xmlns:p14="http://schemas.microsoft.com/office/powerpoint/2010/main" val="288800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4C730-3D21-3967-D034-25E5C2E8F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Collaborative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67F81-7B23-F562-1B1D-747963A35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71998" cy="41885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User-Based Collaborative Filtering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Item-Based Collaborative Filtering</a:t>
            </a:r>
          </a:p>
        </p:txBody>
      </p:sp>
    </p:spTree>
    <p:extLst>
      <p:ext uri="{BB962C8B-B14F-4D97-AF65-F5344CB8AC3E}">
        <p14:creationId xmlns:p14="http://schemas.microsoft.com/office/powerpoint/2010/main" val="3213752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258AF-54A0-D698-28E4-F2DEDB4CD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User-Based &amp; Item-Based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2A9F4-5166-F9CD-D2D2-9E4C292F8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D9C808-E86F-135A-19D6-EDC6A675F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76" y="2222286"/>
            <a:ext cx="10726647" cy="463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554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553BA-DF34-30D0-B21C-8C2734B9D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Recommendation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D8078-A4D8-DCA5-966B-2942BC293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71998" cy="4188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Hybrid recommendation systems combine multiple recommendation approaches, such as content-based and collaborative filtering, to provide more accurate and personalized recommendations.</a:t>
            </a:r>
          </a:p>
          <a:p>
            <a:pPr marL="0" indent="0">
              <a:buNone/>
            </a:pPr>
            <a:r>
              <a:rPr lang="en-US" sz="2000" b="1" dirty="0"/>
              <a:t>How it Works: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Integrates different recommendation algorithms to leverage their strengths and mitigate their weaknesses.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Combines user preferences, item attributes, and collaborative filtering techniques to generate recommendations.</a:t>
            </a:r>
          </a:p>
          <a:p>
            <a:pPr marL="0" indent="0">
              <a:buNone/>
            </a:pPr>
            <a:r>
              <a:rPr lang="en-US" sz="2000" b="1" dirty="0"/>
              <a:t>Example: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Netflix combining content-based analysis of movie attributes with collaborative filtering based on user preferences.</a:t>
            </a:r>
          </a:p>
        </p:txBody>
      </p:sp>
    </p:spTree>
    <p:extLst>
      <p:ext uri="{BB962C8B-B14F-4D97-AF65-F5344CB8AC3E}">
        <p14:creationId xmlns:p14="http://schemas.microsoft.com/office/powerpoint/2010/main" val="4032421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258AF-54A0-D698-28E4-F2DEDB4CD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Based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CAA25-3ACB-0741-4834-94790B1FA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5DB965-D941-B8AB-6486-C1996D1CC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549" y="1904213"/>
            <a:ext cx="5210902" cy="495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490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987A2-2F5A-55F7-E034-A43683D47E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Practical Implementation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008D55-D158-D081-9B2F-6D819EC5A6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52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DCD3-CEF3-74A4-702F-4105FE06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Recommendation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8CD0A-E3BA-3695-0779-8288F037C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Recommendation systems are algorithms designed to predict and suggest items or actions to users based on their preferences and past interactions.</a:t>
            </a:r>
          </a:p>
        </p:txBody>
      </p:sp>
    </p:spTree>
    <p:extLst>
      <p:ext uri="{BB962C8B-B14F-4D97-AF65-F5344CB8AC3E}">
        <p14:creationId xmlns:p14="http://schemas.microsoft.com/office/powerpoint/2010/main" val="3475166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987A2-2F5A-55F7-E034-A43683D47E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008D55-D158-D081-9B2F-6D819EC5A6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98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B5402-D84A-7AA2-45E4-2133F7A1F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8157"/>
            <a:ext cx="12122870" cy="952107"/>
          </a:xfrm>
        </p:spPr>
        <p:txBody>
          <a:bodyPr/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Where the Recommendation System is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E3B1A-1D1D-97A9-B4FE-5D77FE2A9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Recommendation systems play a crucial role in enhancing user experience across diverse industries such as E-commerce, Streaming Services, Social Media, and more.</a:t>
            </a:r>
          </a:p>
        </p:txBody>
      </p:sp>
    </p:spTree>
    <p:extLst>
      <p:ext uri="{BB962C8B-B14F-4D97-AF65-F5344CB8AC3E}">
        <p14:creationId xmlns:p14="http://schemas.microsoft.com/office/powerpoint/2010/main" val="3701101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B5402-D84A-7AA2-45E4-2133F7A1F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54144" y="659876"/>
            <a:ext cx="13857402" cy="757762"/>
          </a:xfrm>
        </p:spPr>
        <p:txBody>
          <a:bodyPr/>
          <a:lstStyle/>
          <a:p>
            <a:pPr algn="ctr"/>
            <a:r>
              <a:rPr lang="en-US" dirty="0"/>
              <a:t>Why the Recommendation System 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E3B1A-1D1D-97A9-B4FE-5D77FE2A9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They help users discover relevant content, products, or services, leading to increased user engagement, satisfaction, and ultimately, higher revenues for businesses.</a:t>
            </a:r>
          </a:p>
        </p:txBody>
      </p:sp>
    </p:spTree>
    <p:extLst>
      <p:ext uri="{BB962C8B-B14F-4D97-AF65-F5344CB8AC3E}">
        <p14:creationId xmlns:p14="http://schemas.microsoft.com/office/powerpoint/2010/main" val="3509028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DCD3-CEF3-74A4-702F-4105FE06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16C12BB-E98E-A05A-050A-19A60A491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5546" y="2526383"/>
            <a:ext cx="10486452" cy="3393649"/>
          </a:xfrm>
        </p:spPr>
      </p:pic>
    </p:spTree>
    <p:extLst>
      <p:ext uri="{BB962C8B-B14F-4D97-AF65-F5344CB8AC3E}">
        <p14:creationId xmlns:p14="http://schemas.microsoft.com/office/powerpoint/2010/main" val="1734180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DCD3-CEF3-74A4-702F-4105FE06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D6BB1A2-7670-C93A-E553-9607661EE5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741" y="2650137"/>
            <a:ext cx="10869105" cy="3288750"/>
          </a:xfrm>
        </p:spPr>
      </p:pic>
    </p:spTree>
    <p:extLst>
      <p:ext uri="{BB962C8B-B14F-4D97-AF65-F5344CB8AC3E}">
        <p14:creationId xmlns:p14="http://schemas.microsoft.com/office/powerpoint/2010/main" val="2094350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DCD3-CEF3-74A4-702F-4105FE06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79404E2-8C8D-BC05-0EC6-19AFB40DC1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0387" y="2250031"/>
            <a:ext cx="10312923" cy="3999940"/>
          </a:xfrm>
        </p:spPr>
      </p:pic>
    </p:spTree>
    <p:extLst>
      <p:ext uri="{BB962C8B-B14F-4D97-AF65-F5344CB8AC3E}">
        <p14:creationId xmlns:p14="http://schemas.microsoft.com/office/powerpoint/2010/main" val="730240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ED88-7117-A7E8-CBAE-FB1720B32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Recommendation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99D80-3755-E435-E414-5B34B2EAD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Popularity Based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Content-Based Filtering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Collaborative-Based Filtering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Hybrid Recommendation Systems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676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A006C-0ABD-3D97-859C-6FC92E44A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Popularity Based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FF839-ED59-F8A2-9947-D33B189C8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1" y="2222287"/>
            <a:ext cx="10700843" cy="4188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 popularity-based recommendation system suggests items to users based on the overall popularity among all users.</a:t>
            </a:r>
          </a:p>
          <a:p>
            <a:pPr marL="0" indent="0">
              <a:buNone/>
            </a:pPr>
            <a:r>
              <a:rPr lang="en-US" sz="2000" b="1" dirty="0"/>
              <a:t>How it Works: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Identifies popular items based on factors such as views, purchases, ratings, or likes.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Recommends these popular items to all users, regardless of their individual preferences.</a:t>
            </a:r>
          </a:p>
          <a:p>
            <a:pPr marL="0" indent="0">
              <a:buNone/>
            </a:pPr>
            <a:r>
              <a:rPr lang="en-US" sz="2000" b="1" dirty="0"/>
              <a:t>Example: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YouTube: Trending Videos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Twitter: Trending Topics</a:t>
            </a:r>
          </a:p>
        </p:txBody>
      </p:sp>
    </p:spTree>
    <p:extLst>
      <p:ext uri="{BB962C8B-B14F-4D97-AF65-F5344CB8AC3E}">
        <p14:creationId xmlns:p14="http://schemas.microsoft.com/office/powerpoint/2010/main" val="581633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107</TotalTime>
  <Words>420</Words>
  <Application>Microsoft Office PowerPoint</Application>
  <PresentationFormat>Widescreen</PresentationFormat>
  <Paragraphs>59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Century Gothic</vt:lpstr>
      <vt:lpstr>Wingdings</vt:lpstr>
      <vt:lpstr>Wingdings 2</vt:lpstr>
      <vt:lpstr>Quotable</vt:lpstr>
      <vt:lpstr>Recommendation System  </vt:lpstr>
      <vt:lpstr>What is Recommendation System</vt:lpstr>
      <vt:lpstr>    Where the Recommendation System is used?</vt:lpstr>
      <vt:lpstr>Why the Recommendation System is important?</vt:lpstr>
      <vt:lpstr>Example</vt:lpstr>
      <vt:lpstr>Example</vt:lpstr>
      <vt:lpstr>Example</vt:lpstr>
      <vt:lpstr>Types of Recommendation System</vt:lpstr>
      <vt:lpstr>Popularity Based</vt:lpstr>
      <vt:lpstr>Popularity Based Example</vt:lpstr>
      <vt:lpstr>Content Based</vt:lpstr>
      <vt:lpstr>Content Based Example</vt:lpstr>
      <vt:lpstr>Collaborative Filtering</vt:lpstr>
      <vt:lpstr>Collaborative Based Example</vt:lpstr>
      <vt:lpstr>Types of Collaborative Filtering</vt:lpstr>
      <vt:lpstr>User-Based &amp; Item-Based Example</vt:lpstr>
      <vt:lpstr>Hybrid Recommendation System</vt:lpstr>
      <vt:lpstr>Collaborative Based Example</vt:lpstr>
      <vt:lpstr>Practical Implementation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 System</dc:title>
  <dc:creator>Bhuvanesh V</dc:creator>
  <cp:lastModifiedBy>Bhuvanesh V</cp:lastModifiedBy>
  <cp:revision>5</cp:revision>
  <dcterms:created xsi:type="dcterms:W3CDTF">2024-05-03T00:08:17Z</dcterms:created>
  <dcterms:modified xsi:type="dcterms:W3CDTF">2024-05-03T02:14:20Z</dcterms:modified>
</cp:coreProperties>
</file>