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g\employee_data%20char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IDT\bhuvaneshwaran.N%20NM%20PROJECT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4451041137934081E-2"/>
          <c:y val="0.14909581970974237"/>
          <c:w val="0.65849733291159451"/>
          <c:h val="0.4148979906923399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C7E-49EC-96CD-F4F598A4D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280415504"/>
        <c:axId val="277763840"/>
      </c:barChart>
      <c:catAx>
        <c:axId val="280415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763840"/>
        <c:crosses val="autoZero"/>
        <c:auto val="1"/>
        <c:lblAlgn val="ctr"/>
        <c:lblOffset val="100"/>
        <c:noMultiLvlLbl val="0"/>
      </c:catAx>
      <c:valAx>
        <c:axId val="277763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0415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[bhuvaneshwaran.N NM PROJECT 2.xlsx]Sheet4!PivotTable3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baseline="0">
                <a:effectLst/>
              </a:rPr>
              <a:t>Employee Performance Rating Under Department</a:t>
            </a:r>
            <a:endParaRPr lang="en-US" sz="105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Sheet4!$B$4:$B$5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Sheet4!$A$6:$A$16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Sheet4!$B$6:$B$16</c:f>
              <c:numCache>
                <c:formatCode>General</c:formatCode>
                <c:ptCount val="10"/>
                <c:pt idx="3">
                  <c:v>3451</c:v>
                </c:pt>
                <c:pt idx="4">
                  <c:v>3455</c:v>
                </c:pt>
                <c:pt idx="9">
                  <c:v>3450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04-4CE2-A82C-48DA72356C19}"/>
            </c:ext>
          </c:extLst>
        </c:ser>
        <c:ser>
          <c:idx val="1"/>
          <c:order val="1"/>
          <c:tx>
            <c:strRef>
              <c:f>Sheet4!$C$4:$C$5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Sheet4!$A$6:$A$16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Sheet4!$C$6:$C$16</c:f>
              <c:numCache>
                <c:formatCode>General</c:formatCode>
                <c:ptCount val="10"/>
                <c:pt idx="0">
                  <c:v>3448</c:v>
                </c:pt>
                <c:pt idx="1">
                  <c:v>3456</c:v>
                </c:pt>
                <c:pt idx="2">
                  <c:v>3453</c:v>
                </c:pt>
                <c:pt idx="5">
                  <c:v>3449</c:v>
                </c:pt>
                <c:pt idx="6">
                  <c:v>3452</c:v>
                </c:pt>
                <c:pt idx="8">
                  <c:v>3447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04-4CE2-A82C-48DA72356C19}"/>
            </c:ext>
          </c:extLst>
        </c:ser>
        <c:ser>
          <c:idx val="2"/>
          <c:order val="2"/>
          <c:tx>
            <c:strRef>
              <c:f>Sheet4!$D$4:$D$5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Sheet4!$A$6:$A$16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Sheet4!$D$6:$D$16</c:f>
              <c:numCache>
                <c:formatCode>General</c:formatCode>
                <c:ptCount val="10"/>
                <c:pt idx="7">
                  <c:v>3454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04-4CE2-A82C-48DA72356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616944"/>
        <c:axId val="278617728"/>
      </c:barChart>
      <c:catAx>
        <c:axId val="27861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17728"/>
        <c:crosses val="autoZero"/>
        <c:auto val="1"/>
        <c:lblAlgn val="ctr"/>
        <c:lblOffset val="100"/>
        <c:noMultiLvlLbl val="0"/>
      </c:catAx>
      <c:valAx>
        <c:axId val="27861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1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US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4D67A-EAC9-4633-A5F8-159E390E31BB}">
      <dgm:prSet/>
      <dgm:spPr/>
      <dgm:t>
        <a:bodyPr/>
        <a:lstStyle/>
        <a:p>
          <a:r>
            <a:rPr lang="en-US" smtClean="0"/>
            <a:t>Monitor and evaluate sales performance to ensure growth and expansion</a:t>
          </a:r>
          <a:endParaRPr lang="en-US" dirty="0"/>
        </a:p>
      </dgm:t>
    </dgm:pt>
    <dgm:pt modelId="{8D026572-F7BC-4458-BC7B-774FBAAE4421}" type="sibTrans" cxnId="{9C13E485-84FD-4AAD-8C5D-408FBA83E414}">
      <dgm:prSet/>
      <dgm:spPr/>
      <dgm:t>
        <a:bodyPr/>
        <a:lstStyle/>
        <a:p>
          <a:endParaRPr lang="en-US"/>
        </a:p>
      </dgm:t>
    </dgm:pt>
    <dgm:pt modelId="{1B90A396-1154-49F9-9767-4990D07B40FB}" type="parTrans" cxnId="{9C13E485-84FD-4AAD-8C5D-408FBA83E414}">
      <dgm:prSet/>
      <dgm:spPr/>
      <dgm:t>
        <a:bodyPr/>
        <a:lstStyle/>
        <a:p>
          <a:endParaRPr lang="en-US"/>
        </a:p>
      </dgm:t>
    </dgm:pt>
    <dgm:pt modelId="{3CAA4478-38F5-4815-A010-A2B1FFFFB766}">
      <dgm:prSet/>
      <dgm:spPr/>
      <dgm:t>
        <a:bodyPr/>
        <a:lstStyle/>
        <a:p>
          <a:r>
            <a:rPr lang="en-US" dirty="0" smtClean="0"/>
            <a:t>Develop and implement targeted sales strategies to optimize product offerings, resource allocation, and marketing initiatives</a:t>
          </a:r>
          <a:endParaRPr lang="en-US" dirty="0"/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/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US" dirty="0"/>
            <a:t>Visualizing Employee Attendance Trends with Excel Charts </a:t>
          </a:r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r>
            <a:rPr lang="en-US" dirty="0"/>
            <a:t>Using Pivot Tables for Employee Turnover Analysis </a:t>
          </a:r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US" dirty="0" smtClean="0"/>
            <a:t>Allocate each employee’s total score to the categories: "Exceeds," "Fully Meets," and "Needs Improvement."</a:t>
          </a:r>
          <a:endParaRPr lang="en-US" dirty="0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0B5A4F83-FA87-4AA4-9C54-2F760A1BB90C}" type="pres">
      <dgm:prSet presAssocID="{2CBEB532-9F71-4EC7-A9E3-779BF93FF0A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88D4A734-AE3A-4D9C-A696-04C24FE17875}" type="pres">
      <dgm:prSet presAssocID="{8313F615-FCFA-4DCE-A118-7D46DA6257C4}" presName="parenttextcomposite" presStyleCnt="0"/>
      <dgm:spPr/>
    </dgm:pt>
    <dgm:pt modelId="{B80D7943-BB28-4322-AB4F-8E239E076152}" type="pres">
      <dgm:prSet presAssocID="{8313F615-FCFA-4DCE-A118-7D46DA6257C4}" presName="parenttext" presStyleLbl="revTx" presStyleIdx="0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BD45D8-00FC-44E2-8CC3-B8618A8AD441}" type="pres">
      <dgm:prSet presAssocID="{8313F615-FCFA-4DCE-A118-7D46DA6257C4}" presName="parallelogramComposite" presStyleCnt="0"/>
      <dgm:spPr/>
    </dgm:pt>
    <dgm:pt modelId="{DC823A98-8AE4-4583-A217-41E5168C7CB7}" type="pres">
      <dgm:prSet presAssocID="{8313F615-FCFA-4DCE-A118-7D46DA6257C4}" presName="parallelogram1" presStyleLbl="alignNode1" presStyleIdx="0" presStyleCnt="35"/>
      <dgm:spPr/>
    </dgm:pt>
    <dgm:pt modelId="{E6F1D773-F2AF-4E0F-8778-EC14B48791CF}" type="pres">
      <dgm:prSet presAssocID="{8313F615-FCFA-4DCE-A118-7D46DA6257C4}" presName="parallelogram2" presStyleLbl="alignNode1" presStyleIdx="1" presStyleCnt="35"/>
      <dgm:spPr/>
    </dgm:pt>
    <dgm:pt modelId="{1C00E714-5CA0-40E3-BFC6-230BE23FD5F9}" type="pres">
      <dgm:prSet presAssocID="{8313F615-FCFA-4DCE-A118-7D46DA6257C4}" presName="parallelogram3" presStyleLbl="alignNode1" presStyleIdx="2" presStyleCnt="35"/>
      <dgm:spPr/>
    </dgm:pt>
    <dgm:pt modelId="{95BB70A5-F8FF-4DAC-AEA5-E43C64BEA58F}" type="pres">
      <dgm:prSet presAssocID="{8313F615-FCFA-4DCE-A118-7D46DA6257C4}" presName="parallelogram4" presStyleLbl="alignNode1" presStyleIdx="3" presStyleCnt="35"/>
      <dgm:spPr/>
    </dgm:pt>
    <dgm:pt modelId="{D5AA4881-F048-4782-822A-25659AFCBD6F}" type="pres">
      <dgm:prSet presAssocID="{8313F615-FCFA-4DCE-A118-7D46DA6257C4}" presName="parallelogram5" presStyleLbl="alignNode1" presStyleIdx="4" presStyleCnt="35"/>
      <dgm:spPr/>
    </dgm:pt>
    <dgm:pt modelId="{23869CE4-DFE2-4614-9493-4879D7D09842}" type="pres">
      <dgm:prSet presAssocID="{8313F615-FCFA-4DCE-A118-7D46DA6257C4}" presName="parallelogram6" presStyleLbl="alignNode1" presStyleIdx="5" presStyleCnt="35"/>
      <dgm:spPr/>
    </dgm:pt>
    <dgm:pt modelId="{A255B39D-E6BF-434C-BB4C-F0693FE553F2}" type="pres">
      <dgm:prSet presAssocID="{8313F615-FCFA-4DCE-A118-7D46DA6257C4}" presName="parallelogram7" presStyleLbl="alignNode1" presStyleIdx="6" presStyleCnt="35"/>
      <dgm:spPr/>
    </dgm:pt>
    <dgm:pt modelId="{715FA2FD-FC7E-4387-B01D-BFECDA2195AF}" type="pres">
      <dgm:prSet presAssocID="{653D2549-EC1D-4D74-B5D5-1A3114FB7F52}" presName="sibTrans" presStyleCnt="0"/>
      <dgm:spPr/>
    </dgm:pt>
    <dgm:pt modelId="{74F7D6A8-807D-4F2F-A115-D88659CEB2B2}" type="pres">
      <dgm:prSet presAssocID="{70581E58-7468-47CD-A8EC-EF8002E95FC7}" presName="parenttextcomposite" presStyleCnt="0"/>
      <dgm:spPr/>
    </dgm:pt>
    <dgm:pt modelId="{606E4F64-AD60-4FDF-9FEC-1B9C6161E647}" type="pres">
      <dgm:prSet presAssocID="{70581E58-7468-47CD-A8EC-EF8002E95FC7}" presName="parenttext" presStyleLbl="revTx" presStyleIdx="1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235DFB-FFD5-4225-A14B-8A3661DD43BA}" type="pres">
      <dgm:prSet presAssocID="{70581E58-7468-47CD-A8EC-EF8002E95FC7}" presName="parallelogramComposite" presStyleCnt="0"/>
      <dgm:spPr/>
    </dgm:pt>
    <dgm:pt modelId="{626843F2-A51B-4410-A17D-4FB19432CEC9}" type="pres">
      <dgm:prSet presAssocID="{70581E58-7468-47CD-A8EC-EF8002E95FC7}" presName="parallelogram1" presStyleLbl="alignNode1" presStyleIdx="7" presStyleCnt="35"/>
      <dgm:spPr/>
    </dgm:pt>
    <dgm:pt modelId="{A1F4B117-A199-4B07-8A08-CC5405821CAB}" type="pres">
      <dgm:prSet presAssocID="{70581E58-7468-47CD-A8EC-EF8002E95FC7}" presName="parallelogram2" presStyleLbl="alignNode1" presStyleIdx="8" presStyleCnt="35"/>
      <dgm:spPr/>
    </dgm:pt>
    <dgm:pt modelId="{D6EA8BD5-200C-4AE9-8943-D93A7D32F121}" type="pres">
      <dgm:prSet presAssocID="{70581E58-7468-47CD-A8EC-EF8002E95FC7}" presName="parallelogram3" presStyleLbl="alignNode1" presStyleIdx="9" presStyleCnt="35"/>
      <dgm:spPr/>
    </dgm:pt>
    <dgm:pt modelId="{0A9CD030-7D97-4D28-8F66-F3E825BE3624}" type="pres">
      <dgm:prSet presAssocID="{70581E58-7468-47CD-A8EC-EF8002E95FC7}" presName="parallelogram4" presStyleLbl="alignNode1" presStyleIdx="10" presStyleCnt="35"/>
      <dgm:spPr/>
    </dgm:pt>
    <dgm:pt modelId="{22BD1019-0B73-4EBE-BF23-1EEEFF2FC998}" type="pres">
      <dgm:prSet presAssocID="{70581E58-7468-47CD-A8EC-EF8002E95FC7}" presName="parallelogram5" presStyleLbl="alignNode1" presStyleIdx="11" presStyleCnt="35"/>
      <dgm:spPr/>
    </dgm:pt>
    <dgm:pt modelId="{4E866E11-77FB-4AFB-86EA-73BB4B049D1E}" type="pres">
      <dgm:prSet presAssocID="{70581E58-7468-47CD-A8EC-EF8002E95FC7}" presName="parallelogram6" presStyleLbl="alignNode1" presStyleIdx="12" presStyleCnt="35"/>
      <dgm:spPr/>
    </dgm:pt>
    <dgm:pt modelId="{EE99EC3A-7943-44F1-89AB-A5F1FC414ABD}" type="pres">
      <dgm:prSet presAssocID="{70581E58-7468-47CD-A8EC-EF8002E95FC7}" presName="parallelogram7" presStyleLbl="alignNode1" presStyleIdx="13" presStyleCnt="35"/>
      <dgm:spPr/>
    </dgm:pt>
    <dgm:pt modelId="{3D0F1709-C8E3-4EDF-9DD1-1D3565265D65}" type="pres">
      <dgm:prSet presAssocID="{64872D31-A3E3-4096-962F-E505E7B7E6C8}" presName="sibTrans" presStyleCnt="0"/>
      <dgm:spPr/>
    </dgm:pt>
    <dgm:pt modelId="{E51B37F3-901A-427C-85DC-3276FAE14D8F}" type="pres">
      <dgm:prSet presAssocID="{319563BF-F25B-4D85-8566-93A5A8B607C9}" presName="parenttextcomposite" presStyleCnt="0"/>
      <dgm:spPr/>
    </dgm:pt>
    <dgm:pt modelId="{6B8A4B45-F658-40FA-9CE3-DA1910D3E4FD}" type="pres">
      <dgm:prSet presAssocID="{319563BF-F25B-4D85-8566-93A5A8B607C9}" presName="parenttext" presStyleLbl="revTx" presStyleIdx="2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165AB1-3B43-447C-B276-34EC6FD03821}" type="pres">
      <dgm:prSet presAssocID="{319563BF-F25B-4D85-8566-93A5A8B607C9}" presName="parallelogramComposite" presStyleCnt="0"/>
      <dgm:spPr/>
    </dgm:pt>
    <dgm:pt modelId="{026AC640-C736-497F-B08C-11733B3C9936}" type="pres">
      <dgm:prSet presAssocID="{319563BF-F25B-4D85-8566-93A5A8B607C9}" presName="parallelogram1" presStyleLbl="alignNode1" presStyleIdx="14" presStyleCnt="35"/>
      <dgm:spPr/>
    </dgm:pt>
    <dgm:pt modelId="{EFC993C1-4947-418C-9B35-059C98AB7006}" type="pres">
      <dgm:prSet presAssocID="{319563BF-F25B-4D85-8566-93A5A8B607C9}" presName="parallelogram2" presStyleLbl="alignNode1" presStyleIdx="15" presStyleCnt="35"/>
      <dgm:spPr/>
    </dgm:pt>
    <dgm:pt modelId="{B5593B46-E3CF-4BEF-8042-72FBD36CC622}" type="pres">
      <dgm:prSet presAssocID="{319563BF-F25B-4D85-8566-93A5A8B607C9}" presName="parallelogram3" presStyleLbl="alignNode1" presStyleIdx="16" presStyleCnt="35"/>
      <dgm:spPr/>
    </dgm:pt>
    <dgm:pt modelId="{5602F67D-4A39-4113-9F68-14E5CDEBCEE9}" type="pres">
      <dgm:prSet presAssocID="{319563BF-F25B-4D85-8566-93A5A8B607C9}" presName="parallelogram4" presStyleLbl="alignNode1" presStyleIdx="17" presStyleCnt="35"/>
      <dgm:spPr/>
    </dgm:pt>
    <dgm:pt modelId="{0F1E347C-E3F9-4633-B33F-146D4A56FBE2}" type="pres">
      <dgm:prSet presAssocID="{319563BF-F25B-4D85-8566-93A5A8B607C9}" presName="parallelogram5" presStyleLbl="alignNode1" presStyleIdx="18" presStyleCnt="35"/>
      <dgm:spPr/>
    </dgm:pt>
    <dgm:pt modelId="{98A9AADA-ACD2-49F7-AB55-25AD8DC6E856}" type="pres">
      <dgm:prSet presAssocID="{319563BF-F25B-4D85-8566-93A5A8B607C9}" presName="parallelogram6" presStyleLbl="alignNode1" presStyleIdx="19" presStyleCnt="35"/>
      <dgm:spPr/>
    </dgm:pt>
    <dgm:pt modelId="{7CD0BD5F-409C-42F3-86D3-854E677B9934}" type="pres">
      <dgm:prSet presAssocID="{319563BF-F25B-4D85-8566-93A5A8B607C9}" presName="parallelogram7" presStyleLbl="alignNode1" presStyleIdx="20" presStyleCnt="35"/>
      <dgm:spPr/>
    </dgm:pt>
    <dgm:pt modelId="{01E6CA2F-C485-4551-81D2-D073DC76719D}" type="pres">
      <dgm:prSet presAssocID="{ECE6B411-D2CA-45A6-82B3-813C224A154C}" presName="sibTrans" presStyleCnt="0"/>
      <dgm:spPr/>
    </dgm:pt>
    <dgm:pt modelId="{87A8244C-9DE0-4855-8A43-AF02BED73B71}" type="pres">
      <dgm:prSet presAssocID="{3CAA4478-38F5-4815-A010-A2B1FFFFB766}" presName="parenttextcomposite" presStyleCnt="0"/>
      <dgm:spPr/>
    </dgm:pt>
    <dgm:pt modelId="{C94B7107-22D4-46B6-9FD2-EFA0EF6F295A}" type="pres">
      <dgm:prSet presAssocID="{3CAA4478-38F5-4815-A010-A2B1FFFFB766}" presName="parenttext" presStyleLbl="revTx" presStyleIdx="3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90B1EC-761D-404E-8E07-95DE8DBBEF31}" type="pres">
      <dgm:prSet presAssocID="{3CAA4478-38F5-4815-A010-A2B1FFFFB766}" presName="parallelogramComposite" presStyleCnt="0"/>
      <dgm:spPr/>
    </dgm:pt>
    <dgm:pt modelId="{D09B7AB6-CB36-4F5A-8FE5-2FCED8BF33CA}" type="pres">
      <dgm:prSet presAssocID="{3CAA4478-38F5-4815-A010-A2B1FFFFB766}" presName="parallelogram1" presStyleLbl="alignNode1" presStyleIdx="21" presStyleCnt="35"/>
      <dgm:spPr/>
    </dgm:pt>
    <dgm:pt modelId="{23E56793-0E99-47FB-A5A5-05402B83AE44}" type="pres">
      <dgm:prSet presAssocID="{3CAA4478-38F5-4815-A010-A2B1FFFFB766}" presName="parallelogram2" presStyleLbl="alignNode1" presStyleIdx="22" presStyleCnt="35"/>
      <dgm:spPr/>
    </dgm:pt>
    <dgm:pt modelId="{FD30FC49-6012-4C33-9474-AB988D7298C0}" type="pres">
      <dgm:prSet presAssocID="{3CAA4478-38F5-4815-A010-A2B1FFFFB766}" presName="parallelogram3" presStyleLbl="alignNode1" presStyleIdx="23" presStyleCnt="35"/>
      <dgm:spPr/>
    </dgm:pt>
    <dgm:pt modelId="{41B5F190-44C8-4D6B-9D4A-74AA8896E733}" type="pres">
      <dgm:prSet presAssocID="{3CAA4478-38F5-4815-A010-A2B1FFFFB766}" presName="parallelogram4" presStyleLbl="alignNode1" presStyleIdx="24" presStyleCnt="35"/>
      <dgm:spPr/>
    </dgm:pt>
    <dgm:pt modelId="{F637DA46-5086-4FAC-BA0C-2E88B6716265}" type="pres">
      <dgm:prSet presAssocID="{3CAA4478-38F5-4815-A010-A2B1FFFFB766}" presName="parallelogram5" presStyleLbl="alignNode1" presStyleIdx="25" presStyleCnt="35"/>
      <dgm:spPr/>
    </dgm:pt>
    <dgm:pt modelId="{FCA8700A-AD4D-4B4D-AD5A-F833DFAF4B5A}" type="pres">
      <dgm:prSet presAssocID="{3CAA4478-38F5-4815-A010-A2B1FFFFB766}" presName="parallelogram6" presStyleLbl="alignNode1" presStyleIdx="26" presStyleCnt="35"/>
      <dgm:spPr/>
    </dgm:pt>
    <dgm:pt modelId="{7E8131C6-3E48-4D4C-8163-5D117EFB3B12}" type="pres">
      <dgm:prSet presAssocID="{3CAA4478-38F5-4815-A010-A2B1FFFFB766}" presName="parallelogram7" presStyleLbl="alignNode1" presStyleIdx="27" presStyleCnt="35"/>
      <dgm:spPr/>
    </dgm:pt>
    <dgm:pt modelId="{82E1027D-27C8-4E5C-9B3E-09AB0417A962}" type="pres">
      <dgm:prSet presAssocID="{2C089D30-BB71-407E-81C4-86017B0A56EE}" presName="sibTrans" presStyleCnt="0"/>
      <dgm:spPr/>
    </dgm:pt>
    <dgm:pt modelId="{54638DFD-D10F-4CFC-9764-13100DF8BFFB}" type="pres">
      <dgm:prSet presAssocID="{6C14D67A-EAC9-4633-A5F8-159E390E31BB}" presName="parenttextcomposite" presStyleCnt="0"/>
      <dgm:spPr/>
    </dgm:pt>
    <dgm:pt modelId="{1A123746-209C-4237-B60E-CB2D2090A273}" type="pres">
      <dgm:prSet presAssocID="{6C14D67A-EAC9-4633-A5F8-159E390E31BB}" presName="parenttext" presStyleLbl="revTx" presStyleIdx="4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E60F12-6BF6-492B-9E11-BD05789CBAB3}" type="pres">
      <dgm:prSet presAssocID="{6C14D67A-EAC9-4633-A5F8-159E390E31BB}" presName="parallelogramComposite" presStyleCnt="0"/>
      <dgm:spPr/>
    </dgm:pt>
    <dgm:pt modelId="{E83C0940-8924-403A-95CD-BFD0D3CF1B04}" type="pres">
      <dgm:prSet presAssocID="{6C14D67A-EAC9-4633-A5F8-159E390E31BB}" presName="parallelogram1" presStyleLbl="alignNode1" presStyleIdx="28" presStyleCnt="35"/>
      <dgm:spPr/>
    </dgm:pt>
    <dgm:pt modelId="{4E45FB84-6908-4C8E-9144-9267614C5B55}" type="pres">
      <dgm:prSet presAssocID="{6C14D67A-EAC9-4633-A5F8-159E390E31BB}" presName="parallelogram2" presStyleLbl="alignNode1" presStyleIdx="29" presStyleCnt="35"/>
      <dgm:spPr/>
    </dgm:pt>
    <dgm:pt modelId="{2CAB4A8C-EC54-49C2-BB36-C0B6D61415B3}" type="pres">
      <dgm:prSet presAssocID="{6C14D67A-EAC9-4633-A5F8-159E390E31BB}" presName="parallelogram3" presStyleLbl="alignNode1" presStyleIdx="30" presStyleCnt="35"/>
      <dgm:spPr/>
    </dgm:pt>
    <dgm:pt modelId="{5A865CC2-A2CF-4EA5-9E43-49F7F1526A0C}" type="pres">
      <dgm:prSet presAssocID="{6C14D67A-EAC9-4633-A5F8-159E390E31BB}" presName="parallelogram4" presStyleLbl="alignNode1" presStyleIdx="31" presStyleCnt="35"/>
      <dgm:spPr/>
    </dgm:pt>
    <dgm:pt modelId="{35569C9E-077B-442C-BCFC-AAA8EBE0E7F9}" type="pres">
      <dgm:prSet presAssocID="{6C14D67A-EAC9-4633-A5F8-159E390E31BB}" presName="parallelogram5" presStyleLbl="alignNode1" presStyleIdx="32" presStyleCnt="35"/>
      <dgm:spPr/>
    </dgm:pt>
    <dgm:pt modelId="{42A23A44-209D-4769-A037-E259D2D48E8F}" type="pres">
      <dgm:prSet presAssocID="{6C14D67A-EAC9-4633-A5F8-159E390E31BB}" presName="parallelogram6" presStyleLbl="alignNode1" presStyleIdx="33" presStyleCnt="35"/>
      <dgm:spPr/>
    </dgm:pt>
    <dgm:pt modelId="{B114B1A6-7DD6-4AD9-9B55-6F9474A98DAC}" type="pres">
      <dgm:prSet presAssocID="{6C14D67A-EAC9-4633-A5F8-159E390E31BB}" presName="parallelogram7" presStyleLbl="alignNode1" presStyleIdx="34" presStyleCnt="35"/>
      <dgm:spPr/>
    </dgm:pt>
  </dgm:ptLst>
  <dgm:cxnLst>
    <dgm:cxn modelId="{B5468027-2190-4A72-A32E-A634C3C0450D}" type="presOf" srcId="{70581E58-7468-47CD-A8EC-EF8002E95FC7}" destId="{606E4F64-AD60-4FDF-9FEC-1B9C6161E647}" srcOrd="0" destOrd="0" presId="urn:microsoft.com/office/officeart/2008/layout/VerticalAccentList"/>
    <dgm:cxn modelId="{159B8DCE-2BBB-4956-B586-1A055F751383}" type="presOf" srcId="{2CBEB532-9F71-4EC7-A9E3-779BF93FF0A6}" destId="{0B5A4F83-FA87-4AA4-9C54-2F760A1BB90C}" srcOrd="0" destOrd="0" presId="urn:microsoft.com/office/officeart/2008/layout/VerticalAccentList"/>
    <dgm:cxn modelId="{AB380880-169B-4131-AAFE-BBF143574319}" type="presOf" srcId="{319563BF-F25B-4D85-8566-93A5A8B607C9}" destId="{6B8A4B45-F658-40FA-9CE3-DA1910D3E4FD}" srcOrd="0" destOrd="0" presId="urn:microsoft.com/office/officeart/2008/layout/VerticalAccentList"/>
    <dgm:cxn modelId="{6848D832-0A44-446D-8998-736E67CEAABA}" type="presOf" srcId="{3CAA4478-38F5-4815-A010-A2B1FFFFB766}" destId="{C94B7107-22D4-46B6-9FD2-EFA0EF6F295A}" srcOrd="0" destOrd="0" presId="urn:microsoft.com/office/officeart/2008/layout/VerticalAccentList"/>
    <dgm:cxn modelId="{2606A22F-C0F7-4F29-920F-2B3878981534}" srcId="{2CBEB532-9F71-4EC7-A9E3-779BF93FF0A6}" destId="{8313F615-FCFA-4DCE-A118-7D46DA6257C4}" srcOrd="0" destOrd="0" parTransId="{99A03139-0B2A-4248-813F-ACDEC4E9D69C}" sibTransId="{653D2549-EC1D-4D74-B5D5-1A3114FB7F52}"/>
    <dgm:cxn modelId="{16A3CE94-D06C-4F86-98BA-1CED5C93575C}" type="presOf" srcId="{8313F615-FCFA-4DCE-A118-7D46DA6257C4}" destId="{B80D7943-BB28-4322-AB4F-8E239E076152}" srcOrd="0" destOrd="0" presId="urn:microsoft.com/office/officeart/2008/layout/VerticalAccentList"/>
    <dgm:cxn modelId="{BEF14E05-0C20-4C85-951D-3D723DE55486}" srcId="{2CBEB532-9F71-4EC7-A9E3-779BF93FF0A6}" destId="{70581E58-7468-47CD-A8EC-EF8002E95FC7}" srcOrd="1" destOrd="0" parTransId="{81CE2BA7-FBC9-41B2-B071-47107FE5FCC4}" sibTransId="{64872D31-A3E3-4096-962F-E505E7B7E6C8}"/>
    <dgm:cxn modelId="{9C13E485-84FD-4AAD-8C5D-408FBA83E414}" srcId="{2CBEB532-9F71-4EC7-A9E3-779BF93FF0A6}" destId="{6C14D67A-EAC9-4633-A5F8-159E390E31BB}" srcOrd="4" destOrd="0" parTransId="{1B90A396-1154-49F9-9767-4990D07B40FB}" sibTransId="{8D026572-F7BC-4458-BC7B-774FBAAE4421}"/>
    <dgm:cxn modelId="{C919D3BD-BC9E-43D9-B4BF-91D778A1E575}" type="presOf" srcId="{6C14D67A-EAC9-4633-A5F8-159E390E31BB}" destId="{1A123746-209C-4237-B60E-CB2D2090A273}" srcOrd="0" destOrd="0" presId="urn:microsoft.com/office/officeart/2008/layout/VerticalAccentList"/>
    <dgm:cxn modelId="{9779CFE7-C985-46E8-AC3E-7F1B4CC39BF0}" srcId="{2CBEB532-9F71-4EC7-A9E3-779BF93FF0A6}" destId="{319563BF-F25B-4D85-8566-93A5A8B607C9}" srcOrd="2" destOrd="0" parTransId="{CBD9A85B-08E7-4409-9EF7-6EF34EE38949}" sibTransId="{ECE6B411-D2CA-45A6-82B3-813C224A154C}"/>
    <dgm:cxn modelId="{37E0B128-DD59-44BB-955C-9B5C3BA5BCEB}" srcId="{2CBEB532-9F71-4EC7-A9E3-779BF93FF0A6}" destId="{3CAA4478-38F5-4815-A010-A2B1FFFFB766}" srcOrd="3" destOrd="0" parTransId="{4BD59977-327E-4745-BBE3-3591F7FFB69E}" sibTransId="{2C089D30-BB71-407E-81C4-86017B0A56EE}"/>
    <dgm:cxn modelId="{46AAD4EE-9808-4F6C-85FA-6AA5A444CC5F}" type="presParOf" srcId="{0B5A4F83-FA87-4AA4-9C54-2F760A1BB90C}" destId="{88D4A734-AE3A-4D9C-A696-04C24FE17875}" srcOrd="0" destOrd="0" presId="urn:microsoft.com/office/officeart/2008/layout/VerticalAccentList"/>
    <dgm:cxn modelId="{D6482361-A29C-48D7-A016-28373EACA842}" type="presParOf" srcId="{88D4A734-AE3A-4D9C-A696-04C24FE17875}" destId="{B80D7943-BB28-4322-AB4F-8E239E076152}" srcOrd="0" destOrd="0" presId="urn:microsoft.com/office/officeart/2008/layout/VerticalAccentList"/>
    <dgm:cxn modelId="{0A358224-9C5B-4353-9441-8662E6C70969}" type="presParOf" srcId="{0B5A4F83-FA87-4AA4-9C54-2F760A1BB90C}" destId="{71BD45D8-00FC-44E2-8CC3-B8618A8AD441}" srcOrd="1" destOrd="0" presId="urn:microsoft.com/office/officeart/2008/layout/VerticalAccentList"/>
    <dgm:cxn modelId="{C6A48C84-758E-4BCB-BF5A-22FA49F68D96}" type="presParOf" srcId="{71BD45D8-00FC-44E2-8CC3-B8618A8AD441}" destId="{DC823A98-8AE4-4583-A217-41E5168C7CB7}" srcOrd="0" destOrd="0" presId="urn:microsoft.com/office/officeart/2008/layout/VerticalAccentList"/>
    <dgm:cxn modelId="{8005E383-97C1-4428-B025-A81648EDEACC}" type="presParOf" srcId="{71BD45D8-00FC-44E2-8CC3-B8618A8AD441}" destId="{E6F1D773-F2AF-4E0F-8778-EC14B48791CF}" srcOrd="1" destOrd="0" presId="urn:microsoft.com/office/officeart/2008/layout/VerticalAccentList"/>
    <dgm:cxn modelId="{FB015C70-8220-4A0A-B7C9-8308D95A33CC}" type="presParOf" srcId="{71BD45D8-00FC-44E2-8CC3-B8618A8AD441}" destId="{1C00E714-5CA0-40E3-BFC6-230BE23FD5F9}" srcOrd="2" destOrd="0" presId="urn:microsoft.com/office/officeart/2008/layout/VerticalAccentList"/>
    <dgm:cxn modelId="{80E051B7-35D0-45F7-8885-952EEA5EEDAE}" type="presParOf" srcId="{71BD45D8-00FC-44E2-8CC3-B8618A8AD441}" destId="{95BB70A5-F8FF-4DAC-AEA5-E43C64BEA58F}" srcOrd="3" destOrd="0" presId="urn:microsoft.com/office/officeart/2008/layout/VerticalAccentList"/>
    <dgm:cxn modelId="{13C02957-9F2D-422E-8F58-8096525BBEFD}" type="presParOf" srcId="{71BD45D8-00FC-44E2-8CC3-B8618A8AD441}" destId="{D5AA4881-F048-4782-822A-25659AFCBD6F}" srcOrd="4" destOrd="0" presId="urn:microsoft.com/office/officeart/2008/layout/VerticalAccentList"/>
    <dgm:cxn modelId="{23AFEF90-59FE-47F4-9C60-FF9F16EEA1A0}" type="presParOf" srcId="{71BD45D8-00FC-44E2-8CC3-B8618A8AD441}" destId="{23869CE4-DFE2-4614-9493-4879D7D09842}" srcOrd="5" destOrd="0" presId="urn:microsoft.com/office/officeart/2008/layout/VerticalAccentList"/>
    <dgm:cxn modelId="{4BE0915D-519E-4E63-989F-849E046FCB93}" type="presParOf" srcId="{71BD45D8-00FC-44E2-8CC3-B8618A8AD441}" destId="{A255B39D-E6BF-434C-BB4C-F0693FE553F2}" srcOrd="6" destOrd="0" presId="urn:microsoft.com/office/officeart/2008/layout/VerticalAccentList"/>
    <dgm:cxn modelId="{BD163D9A-9E5E-4B24-834F-5B56A9BE0091}" type="presParOf" srcId="{0B5A4F83-FA87-4AA4-9C54-2F760A1BB90C}" destId="{715FA2FD-FC7E-4387-B01D-BFECDA2195AF}" srcOrd="2" destOrd="0" presId="urn:microsoft.com/office/officeart/2008/layout/VerticalAccentList"/>
    <dgm:cxn modelId="{EF2168DF-AA89-4B60-B21E-259B06B56135}" type="presParOf" srcId="{0B5A4F83-FA87-4AA4-9C54-2F760A1BB90C}" destId="{74F7D6A8-807D-4F2F-A115-D88659CEB2B2}" srcOrd="3" destOrd="0" presId="urn:microsoft.com/office/officeart/2008/layout/VerticalAccentList"/>
    <dgm:cxn modelId="{95E42D4D-8CE7-41E7-812A-1ABAE14A228D}" type="presParOf" srcId="{74F7D6A8-807D-4F2F-A115-D88659CEB2B2}" destId="{606E4F64-AD60-4FDF-9FEC-1B9C6161E647}" srcOrd="0" destOrd="0" presId="urn:microsoft.com/office/officeart/2008/layout/VerticalAccentList"/>
    <dgm:cxn modelId="{CFBF8119-B1D7-42BE-A2DC-EFBD4CF2350A}" type="presParOf" srcId="{0B5A4F83-FA87-4AA4-9C54-2F760A1BB90C}" destId="{CC235DFB-FFD5-4225-A14B-8A3661DD43BA}" srcOrd="4" destOrd="0" presId="urn:microsoft.com/office/officeart/2008/layout/VerticalAccentList"/>
    <dgm:cxn modelId="{9C756616-5742-4966-9DD4-529910334C0B}" type="presParOf" srcId="{CC235DFB-FFD5-4225-A14B-8A3661DD43BA}" destId="{626843F2-A51B-4410-A17D-4FB19432CEC9}" srcOrd="0" destOrd="0" presId="urn:microsoft.com/office/officeart/2008/layout/VerticalAccentList"/>
    <dgm:cxn modelId="{3B3D0389-33B5-40AB-8C60-6EE4FBC56EF6}" type="presParOf" srcId="{CC235DFB-FFD5-4225-A14B-8A3661DD43BA}" destId="{A1F4B117-A199-4B07-8A08-CC5405821CAB}" srcOrd="1" destOrd="0" presId="urn:microsoft.com/office/officeart/2008/layout/VerticalAccentList"/>
    <dgm:cxn modelId="{2EAFA8D8-8A9A-4B00-B4DB-8E19FEA1864D}" type="presParOf" srcId="{CC235DFB-FFD5-4225-A14B-8A3661DD43BA}" destId="{D6EA8BD5-200C-4AE9-8943-D93A7D32F121}" srcOrd="2" destOrd="0" presId="urn:microsoft.com/office/officeart/2008/layout/VerticalAccentList"/>
    <dgm:cxn modelId="{B1142EB6-0A16-49ED-92C9-F18ED94EF3EF}" type="presParOf" srcId="{CC235DFB-FFD5-4225-A14B-8A3661DD43BA}" destId="{0A9CD030-7D97-4D28-8F66-F3E825BE3624}" srcOrd="3" destOrd="0" presId="urn:microsoft.com/office/officeart/2008/layout/VerticalAccentList"/>
    <dgm:cxn modelId="{57C398C1-717C-45B3-A5C4-AE394B3640A2}" type="presParOf" srcId="{CC235DFB-FFD5-4225-A14B-8A3661DD43BA}" destId="{22BD1019-0B73-4EBE-BF23-1EEEFF2FC998}" srcOrd="4" destOrd="0" presId="urn:microsoft.com/office/officeart/2008/layout/VerticalAccentList"/>
    <dgm:cxn modelId="{3BD21B2B-42D9-4183-8D84-F0662DA7C8E7}" type="presParOf" srcId="{CC235DFB-FFD5-4225-A14B-8A3661DD43BA}" destId="{4E866E11-77FB-4AFB-86EA-73BB4B049D1E}" srcOrd="5" destOrd="0" presId="urn:microsoft.com/office/officeart/2008/layout/VerticalAccentList"/>
    <dgm:cxn modelId="{C83B079F-A20A-4850-9406-531E3B3371D3}" type="presParOf" srcId="{CC235DFB-FFD5-4225-A14B-8A3661DD43BA}" destId="{EE99EC3A-7943-44F1-89AB-A5F1FC414ABD}" srcOrd="6" destOrd="0" presId="urn:microsoft.com/office/officeart/2008/layout/VerticalAccentList"/>
    <dgm:cxn modelId="{E997E47A-9E4F-4E64-B4DA-22AC8FAF8B21}" type="presParOf" srcId="{0B5A4F83-FA87-4AA4-9C54-2F760A1BB90C}" destId="{3D0F1709-C8E3-4EDF-9DD1-1D3565265D65}" srcOrd="5" destOrd="0" presId="urn:microsoft.com/office/officeart/2008/layout/VerticalAccentList"/>
    <dgm:cxn modelId="{42E9B59D-AE55-4206-BBD9-888EDD39863C}" type="presParOf" srcId="{0B5A4F83-FA87-4AA4-9C54-2F760A1BB90C}" destId="{E51B37F3-901A-427C-85DC-3276FAE14D8F}" srcOrd="6" destOrd="0" presId="urn:microsoft.com/office/officeart/2008/layout/VerticalAccentList"/>
    <dgm:cxn modelId="{032BF6A0-6388-4571-BBE6-56A0F2798A89}" type="presParOf" srcId="{E51B37F3-901A-427C-85DC-3276FAE14D8F}" destId="{6B8A4B45-F658-40FA-9CE3-DA1910D3E4FD}" srcOrd="0" destOrd="0" presId="urn:microsoft.com/office/officeart/2008/layout/VerticalAccentList"/>
    <dgm:cxn modelId="{0A6C9209-E3CE-4A8D-9C51-24250A7CB3B1}" type="presParOf" srcId="{0B5A4F83-FA87-4AA4-9C54-2F760A1BB90C}" destId="{36165AB1-3B43-447C-B276-34EC6FD03821}" srcOrd="7" destOrd="0" presId="urn:microsoft.com/office/officeart/2008/layout/VerticalAccentList"/>
    <dgm:cxn modelId="{5F5EDB51-F47F-4656-A0D5-7573005ED142}" type="presParOf" srcId="{36165AB1-3B43-447C-B276-34EC6FD03821}" destId="{026AC640-C736-497F-B08C-11733B3C9936}" srcOrd="0" destOrd="0" presId="urn:microsoft.com/office/officeart/2008/layout/VerticalAccentList"/>
    <dgm:cxn modelId="{B29CDA13-5D69-4F1F-8E40-9DA5C54C021B}" type="presParOf" srcId="{36165AB1-3B43-447C-B276-34EC6FD03821}" destId="{EFC993C1-4947-418C-9B35-059C98AB7006}" srcOrd="1" destOrd="0" presId="urn:microsoft.com/office/officeart/2008/layout/VerticalAccentList"/>
    <dgm:cxn modelId="{B55D0AA0-409F-49A3-87FB-C97DEBD3F22F}" type="presParOf" srcId="{36165AB1-3B43-447C-B276-34EC6FD03821}" destId="{B5593B46-E3CF-4BEF-8042-72FBD36CC622}" srcOrd="2" destOrd="0" presId="urn:microsoft.com/office/officeart/2008/layout/VerticalAccentList"/>
    <dgm:cxn modelId="{2E5FFF07-6700-48A1-8B53-12BEFBFF47FD}" type="presParOf" srcId="{36165AB1-3B43-447C-B276-34EC6FD03821}" destId="{5602F67D-4A39-4113-9F68-14E5CDEBCEE9}" srcOrd="3" destOrd="0" presId="urn:microsoft.com/office/officeart/2008/layout/VerticalAccentList"/>
    <dgm:cxn modelId="{BFBFAA8D-66DC-483E-822C-7BC90801EC79}" type="presParOf" srcId="{36165AB1-3B43-447C-B276-34EC6FD03821}" destId="{0F1E347C-E3F9-4633-B33F-146D4A56FBE2}" srcOrd="4" destOrd="0" presId="urn:microsoft.com/office/officeart/2008/layout/VerticalAccentList"/>
    <dgm:cxn modelId="{F4B31EE6-A2F3-4CFE-A023-CC81D70D23D8}" type="presParOf" srcId="{36165AB1-3B43-447C-B276-34EC6FD03821}" destId="{98A9AADA-ACD2-49F7-AB55-25AD8DC6E856}" srcOrd="5" destOrd="0" presId="urn:microsoft.com/office/officeart/2008/layout/VerticalAccentList"/>
    <dgm:cxn modelId="{FCAD3223-2362-4B38-969F-49DFE4A5FB22}" type="presParOf" srcId="{36165AB1-3B43-447C-B276-34EC6FD03821}" destId="{7CD0BD5F-409C-42F3-86D3-854E677B9934}" srcOrd="6" destOrd="0" presId="urn:microsoft.com/office/officeart/2008/layout/VerticalAccentList"/>
    <dgm:cxn modelId="{3B133FB2-6E0D-4AB7-8852-528C9F000577}" type="presParOf" srcId="{0B5A4F83-FA87-4AA4-9C54-2F760A1BB90C}" destId="{01E6CA2F-C485-4551-81D2-D073DC76719D}" srcOrd="8" destOrd="0" presId="urn:microsoft.com/office/officeart/2008/layout/VerticalAccentList"/>
    <dgm:cxn modelId="{39C7FDB9-0494-4F4F-92A4-0FBD3D4A0650}" type="presParOf" srcId="{0B5A4F83-FA87-4AA4-9C54-2F760A1BB90C}" destId="{87A8244C-9DE0-4855-8A43-AF02BED73B71}" srcOrd="9" destOrd="0" presId="urn:microsoft.com/office/officeart/2008/layout/VerticalAccentList"/>
    <dgm:cxn modelId="{3A36B161-B94E-4805-9391-617C485FB938}" type="presParOf" srcId="{87A8244C-9DE0-4855-8A43-AF02BED73B71}" destId="{C94B7107-22D4-46B6-9FD2-EFA0EF6F295A}" srcOrd="0" destOrd="0" presId="urn:microsoft.com/office/officeart/2008/layout/VerticalAccentList"/>
    <dgm:cxn modelId="{44097002-48D9-417D-A5D8-E880F4C13C30}" type="presParOf" srcId="{0B5A4F83-FA87-4AA4-9C54-2F760A1BB90C}" destId="{D990B1EC-761D-404E-8E07-95DE8DBBEF31}" srcOrd="10" destOrd="0" presId="urn:microsoft.com/office/officeart/2008/layout/VerticalAccentList"/>
    <dgm:cxn modelId="{BEC3A722-4595-4CE8-AD1F-BA9032FEA831}" type="presParOf" srcId="{D990B1EC-761D-404E-8E07-95DE8DBBEF31}" destId="{D09B7AB6-CB36-4F5A-8FE5-2FCED8BF33CA}" srcOrd="0" destOrd="0" presId="urn:microsoft.com/office/officeart/2008/layout/VerticalAccentList"/>
    <dgm:cxn modelId="{CEF72375-0EA9-4FC7-8070-6FE89C1A62E2}" type="presParOf" srcId="{D990B1EC-761D-404E-8E07-95DE8DBBEF31}" destId="{23E56793-0E99-47FB-A5A5-05402B83AE44}" srcOrd="1" destOrd="0" presId="urn:microsoft.com/office/officeart/2008/layout/VerticalAccentList"/>
    <dgm:cxn modelId="{F22D89A4-DE1B-474B-AE4E-63FCBC0B9AE0}" type="presParOf" srcId="{D990B1EC-761D-404E-8E07-95DE8DBBEF31}" destId="{FD30FC49-6012-4C33-9474-AB988D7298C0}" srcOrd="2" destOrd="0" presId="urn:microsoft.com/office/officeart/2008/layout/VerticalAccentList"/>
    <dgm:cxn modelId="{2337E127-BDBE-49B4-8CDA-B9D3A45B529F}" type="presParOf" srcId="{D990B1EC-761D-404E-8E07-95DE8DBBEF31}" destId="{41B5F190-44C8-4D6B-9D4A-74AA8896E733}" srcOrd="3" destOrd="0" presId="urn:microsoft.com/office/officeart/2008/layout/VerticalAccentList"/>
    <dgm:cxn modelId="{646C9D29-8D9C-410A-B829-534ED751B237}" type="presParOf" srcId="{D990B1EC-761D-404E-8E07-95DE8DBBEF31}" destId="{F637DA46-5086-4FAC-BA0C-2E88B6716265}" srcOrd="4" destOrd="0" presId="urn:microsoft.com/office/officeart/2008/layout/VerticalAccentList"/>
    <dgm:cxn modelId="{2D1C14D3-3DA4-4F98-9482-66266761303B}" type="presParOf" srcId="{D990B1EC-761D-404E-8E07-95DE8DBBEF31}" destId="{FCA8700A-AD4D-4B4D-AD5A-F833DFAF4B5A}" srcOrd="5" destOrd="0" presId="urn:microsoft.com/office/officeart/2008/layout/VerticalAccentList"/>
    <dgm:cxn modelId="{D439D472-99E9-421D-A4C1-7D4509C52EFC}" type="presParOf" srcId="{D990B1EC-761D-404E-8E07-95DE8DBBEF31}" destId="{7E8131C6-3E48-4D4C-8163-5D117EFB3B12}" srcOrd="6" destOrd="0" presId="urn:microsoft.com/office/officeart/2008/layout/VerticalAccentList"/>
    <dgm:cxn modelId="{A3CA3DCB-8154-4C5F-81A4-612B3AD5B5EC}" type="presParOf" srcId="{0B5A4F83-FA87-4AA4-9C54-2F760A1BB90C}" destId="{82E1027D-27C8-4E5C-9B3E-09AB0417A962}" srcOrd="11" destOrd="0" presId="urn:microsoft.com/office/officeart/2008/layout/VerticalAccentList"/>
    <dgm:cxn modelId="{8604EE10-C3D5-4BA4-A8B9-283B1B70C564}" type="presParOf" srcId="{0B5A4F83-FA87-4AA4-9C54-2F760A1BB90C}" destId="{54638DFD-D10F-4CFC-9764-13100DF8BFFB}" srcOrd="12" destOrd="0" presId="urn:microsoft.com/office/officeart/2008/layout/VerticalAccentList"/>
    <dgm:cxn modelId="{4AD8A025-7D45-429C-93AB-AFF3D98E4CB4}" type="presParOf" srcId="{54638DFD-D10F-4CFC-9764-13100DF8BFFB}" destId="{1A123746-209C-4237-B60E-CB2D2090A273}" srcOrd="0" destOrd="0" presId="urn:microsoft.com/office/officeart/2008/layout/VerticalAccentList"/>
    <dgm:cxn modelId="{4DF6CB8A-E20D-4D00-AEFF-8D8F2E6910E9}" type="presParOf" srcId="{0B5A4F83-FA87-4AA4-9C54-2F760A1BB90C}" destId="{0BE60F12-6BF6-492B-9E11-BD05789CBAB3}" srcOrd="13" destOrd="0" presId="urn:microsoft.com/office/officeart/2008/layout/VerticalAccentList"/>
    <dgm:cxn modelId="{7DF82BAC-1140-4789-8976-521212969174}" type="presParOf" srcId="{0BE60F12-6BF6-492B-9E11-BD05789CBAB3}" destId="{E83C0940-8924-403A-95CD-BFD0D3CF1B04}" srcOrd="0" destOrd="0" presId="urn:microsoft.com/office/officeart/2008/layout/VerticalAccentList"/>
    <dgm:cxn modelId="{CADB674F-531D-4C3F-8B4A-994617241DA4}" type="presParOf" srcId="{0BE60F12-6BF6-492B-9E11-BD05789CBAB3}" destId="{4E45FB84-6908-4C8E-9144-9267614C5B55}" srcOrd="1" destOrd="0" presId="urn:microsoft.com/office/officeart/2008/layout/VerticalAccentList"/>
    <dgm:cxn modelId="{E49FDCAE-BAF4-4DCC-ADC2-775366343491}" type="presParOf" srcId="{0BE60F12-6BF6-492B-9E11-BD05789CBAB3}" destId="{2CAB4A8C-EC54-49C2-BB36-C0B6D61415B3}" srcOrd="2" destOrd="0" presId="urn:microsoft.com/office/officeart/2008/layout/VerticalAccentList"/>
    <dgm:cxn modelId="{6DB859AC-8629-47D5-BD1D-B13798782465}" type="presParOf" srcId="{0BE60F12-6BF6-492B-9E11-BD05789CBAB3}" destId="{5A865CC2-A2CF-4EA5-9E43-49F7F1526A0C}" srcOrd="3" destOrd="0" presId="urn:microsoft.com/office/officeart/2008/layout/VerticalAccentList"/>
    <dgm:cxn modelId="{B9F4C41F-6017-4539-B510-2F0635B3B109}" type="presParOf" srcId="{0BE60F12-6BF6-492B-9E11-BD05789CBAB3}" destId="{35569C9E-077B-442C-BCFC-AAA8EBE0E7F9}" srcOrd="4" destOrd="0" presId="urn:microsoft.com/office/officeart/2008/layout/VerticalAccentList"/>
    <dgm:cxn modelId="{165338E8-0AA0-46D1-825A-670BCB7ABC02}" type="presParOf" srcId="{0BE60F12-6BF6-492B-9E11-BD05789CBAB3}" destId="{42A23A44-209D-4769-A037-E259D2D48E8F}" srcOrd="5" destOrd="0" presId="urn:microsoft.com/office/officeart/2008/layout/VerticalAccentList"/>
    <dgm:cxn modelId="{1562D35A-F876-4BE2-A575-469819229FBB}" type="presParOf" srcId="{0BE60F12-6BF6-492B-9E11-BD05789CBAB3}" destId="{B114B1A6-7DD6-4AD9-9B55-6F9474A98DA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03346EB5-8709-4848-AA80-1522ACA7529D}" type="pres">
      <dgm:prSet presAssocID="{658CD5FA-649D-409A-AB13-5590FFB290F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46491BE-A43D-41A9-8972-4FC10EA05977}" type="pres">
      <dgm:prSet presAssocID="{A866F0C3-EE89-4A00-9F86-DE76FA9C32F5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986A0C4-FC7F-464F-90F3-30A778227B3C}" type="pres">
      <dgm:prSet presAssocID="{A866F0C3-EE89-4A00-9F86-DE76FA9C32F5}" presName="rootComposite1" presStyleCnt="0"/>
      <dgm:spPr/>
      <dgm:t>
        <a:bodyPr/>
        <a:lstStyle/>
        <a:p>
          <a:endParaRPr lang="en-IN"/>
        </a:p>
      </dgm:t>
    </dgm:pt>
    <dgm:pt modelId="{02AC5B87-EFBB-4B1E-977D-50E2C5F7BEF4}" type="pres">
      <dgm:prSet presAssocID="{A866F0C3-EE89-4A00-9F86-DE76FA9C32F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D035F07-8CFD-4EBF-92A5-B71A477D3843}" type="pres">
      <dgm:prSet presAssocID="{A866F0C3-EE89-4A00-9F86-DE76FA9C32F5}" presName="topArc1" presStyleLbl="parChTrans1D1" presStyleIdx="0" presStyleCnt="10"/>
      <dgm:spPr/>
      <dgm:t>
        <a:bodyPr/>
        <a:lstStyle/>
        <a:p>
          <a:endParaRPr lang="en-IN"/>
        </a:p>
      </dgm:t>
    </dgm:pt>
    <dgm:pt modelId="{4E29B5CE-D37C-4DD7-ABE1-A7CA2795E451}" type="pres">
      <dgm:prSet presAssocID="{A866F0C3-EE89-4A00-9F86-DE76FA9C32F5}" presName="bottomArc1" presStyleLbl="parChTrans1D1" presStyleIdx="1" presStyleCnt="10"/>
      <dgm:spPr/>
      <dgm:t>
        <a:bodyPr/>
        <a:lstStyle/>
        <a:p>
          <a:endParaRPr lang="en-IN"/>
        </a:p>
      </dgm:t>
    </dgm:pt>
    <dgm:pt modelId="{63359D03-2009-4E4B-B0AD-172445914EFA}" type="pres">
      <dgm:prSet presAssocID="{A866F0C3-EE89-4A00-9F86-DE76FA9C32F5}" presName="topConnNode1" presStyleLbl="node1" presStyleIdx="0" presStyleCnt="0"/>
      <dgm:spPr/>
      <dgm:t>
        <a:bodyPr/>
        <a:lstStyle/>
        <a:p>
          <a:endParaRPr lang="en-IN"/>
        </a:p>
      </dgm:t>
    </dgm:pt>
    <dgm:pt modelId="{0E3E6007-DE66-452F-A8C9-4F2D4D5C0C34}" type="pres">
      <dgm:prSet presAssocID="{A866F0C3-EE89-4A00-9F86-DE76FA9C32F5}" presName="hierChild2" presStyleCnt="0"/>
      <dgm:spPr/>
      <dgm:t>
        <a:bodyPr/>
        <a:lstStyle/>
        <a:p>
          <a:endParaRPr lang="en-IN"/>
        </a:p>
      </dgm:t>
    </dgm:pt>
    <dgm:pt modelId="{E0D9811B-CEED-4FB8-B44B-8568246B81D4}" type="pres">
      <dgm:prSet presAssocID="{A866F0C3-EE89-4A00-9F86-DE76FA9C32F5}" presName="hierChild3" presStyleCnt="0"/>
      <dgm:spPr/>
      <dgm:t>
        <a:bodyPr/>
        <a:lstStyle/>
        <a:p>
          <a:endParaRPr lang="en-IN"/>
        </a:p>
      </dgm:t>
    </dgm:pt>
    <dgm:pt modelId="{0A87F8A2-5455-4D5C-B12D-C4C3D854D056}" type="pres">
      <dgm:prSet presAssocID="{1D244653-2238-4EA4-82F4-89DE61AD31B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734E1746-81F8-43AB-9945-2EDB18227584}" type="pres">
      <dgm:prSet presAssocID="{1D244653-2238-4EA4-82F4-89DE61AD31BC}" presName="rootComposite1" presStyleCnt="0"/>
      <dgm:spPr/>
      <dgm:t>
        <a:bodyPr/>
        <a:lstStyle/>
        <a:p>
          <a:endParaRPr lang="en-IN"/>
        </a:p>
      </dgm:t>
    </dgm:pt>
    <dgm:pt modelId="{3EAD43E8-49D5-4485-A54F-257167020335}" type="pres">
      <dgm:prSet presAssocID="{1D244653-2238-4EA4-82F4-89DE61AD31B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9D9D8F1-A6D1-425A-AC38-72E75383C6AC}" type="pres">
      <dgm:prSet presAssocID="{1D244653-2238-4EA4-82F4-89DE61AD31BC}" presName="topArc1" presStyleLbl="parChTrans1D1" presStyleIdx="2" presStyleCnt="10"/>
      <dgm:spPr/>
      <dgm:t>
        <a:bodyPr/>
        <a:lstStyle/>
        <a:p>
          <a:endParaRPr lang="en-IN"/>
        </a:p>
      </dgm:t>
    </dgm:pt>
    <dgm:pt modelId="{07EA0123-C61D-47E8-8A03-E984382DD2CC}" type="pres">
      <dgm:prSet presAssocID="{1D244653-2238-4EA4-82F4-89DE61AD31BC}" presName="bottomArc1" presStyleLbl="parChTrans1D1" presStyleIdx="3" presStyleCnt="10"/>
      <dgm:spPr/>
      <dgm:t>
        <a:bodyPr/>
        <a:lstStyle/>
        <a:p>
          <a:endParaRPr lang="en-IN"/>
        </a:p>
      </dgm:t>
    </dgm:pt>
    <dgm:pt modelId="{EF5CF0E4-7F3A-423C-A07E-F8680AF17CC4}" type="pres">
      <dgm:prSet presAssocID="{1D244653-2238-4EA4-82F4-89DE61AD31BC}" presName="topConnNode1" presStyleLbl="node1" presStyleIdx="0" presStyleCnt="0"/>
      <dgm:spPr/>
      <dgm:t>
        <a:bodyPr/>
        <a:lstStyle/>
        <a:p>
          <a:endParaRPr lang="en-IN"/>
        </a:p>
      </dgm:t>
    </dgm:pt>
    <dgm:pt modelId="{ED4B0BA0-8B97-4123-87D7-54D215213625}" type="pres">
      <dgm:prSet presAssocID="{1D244653-2238-4EA4-82F4-89DE61AD31BC}" presName="hierChild2" presStyleCnt="0"/>
      <dgm:spPr/>
      <dgm:t>
        <a:bodyPr/>
        <a:lstStyle/>
        <a:p>
          <a:endParaRPr lang="en-IN"/>
        </a:p>
      </dgm:t>
    </dgm:pt>
    <dgm:pt modelId="{64651F71-811C-4D93-B9E2-35206228B31A}" type="pres">
      <dgm:prSet presAssocID="{1D244653-2238-4EA4-82F4-89DE61AD31BC}" presName="hierChild3" presStyleCnt="0"/>
      <dgm:spPr/>
      <dgm:t>
        <a:bodyPr/>
        <a:lstStyle/>
        <a:p>
          <a:endParaRPr lang="en-IN"/>
        </a:p>
      </dgm:t>
    </dgm:pt>
    <dgm:pt modelId="{A50F9499-AB07-4036-B4CF-BF50446908A3}" type="pres">
      <dgm:prSet presAssocID="{FD41BEA5-4598-4803-B3D4-E724E987CAC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083A9C6-2CD6-493F-9641-0DC000EDDAEE}" type="pres">
      <dgm:prSet presAssocID="{FD41BEA5-4598-4803-B3D4-E724E987CACC}" presName="rootComposite1" presStyleCnt="0"/>
      <dgm:spPr/>
      <dgm:t>
        <a:bodyPr/>
        <a:lstStyle/>
        <a:p>
          <a:endParaRPr lang="en-IN"/>
        </a:p>
      </dgm:t>
    </dgm:pt>
    <dgm:pt modelId="{CA2F45B9-0A84-4473-A36E-171F19121D13}" type="pres">
      <dgm:prSet presAssocID="{FD41BEA5-4598-4803-B3D4-E724E987CAC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6BD21B-300A-4C0C-8E10-A442D9A56F3D}" type="pres">
      <dgm:prSet presAssocID="{FD41BEA5-4598-4803-B3D4-E724E987CACC}" presName="topArc1" presStyleLbl="parChTrans1D1" presStyleIdx="4" presStyleCnt="10"/>
      <dgm:spPr/>
      <dgm:t>
        <a:bodyPr/>
        <a:lstStyle/>
        <a:p>
          <a:endParaRPr lang="en-IN"/>
        </a:p>
      </dgm:t>
    </dgm:pt>
    <dgm:pt modelId="{FDC8DFE2-F610-428D-B6FB-CD05F5065A37}" type="pres">
      <dgm:prSet presAssocID="{FD41BEA5-4598-4803-B3D4-E724E987CACC}" presName="bottomArc1" presStyleLbl="parChTrans1D1" presStyleIdx="5" presStyleCnt="10"/>
      <dgm:spPr/>
      <dgm:t>
        <a:bodyPr/>
        <a:lstStyle/>
        <a:p>
          <a:endParaRPr lang="en-IN"/>
        </a:p>
      </dgm:t>
    </dgm:pt>
    <dgm:pt modelId="{7528FD89-84EB-48E2-BFD5-DFBE7E5634B4}" type="pres">
      <dgm:prSet presAssocID="{FD41BEA5-4598-4803-B3D4-E724E987CACC}" presName="topConnNode1" presStyleLbl="node1" presStyleIdx="0" presStyleCnt="0"/>
      <dgm:spPr/>
      <dgm:t>
        <a:bodyPr/>
        <a:lstStyle/>
        <a:p>
          <a:endParaRPr lang="en-IN"/>
        </a:p>
      </dgm:t>
    </dgm:pt>
    <dgm:pt modelId="{4F1FAD7A-AAD5-4F32-A703-97221E45BCA0}" type="pres">
      <dgm:prSet presAssocID="{FD41BEA5-4598-4803-B3D4-E724E987CACC}" presName="hierChild2" presStyleCnt="0"/>
      <dgm:spPr/>
      <dgm:t>
        <a:bodyPr/>
        <a:lstStyle/>
        <a:p>
          <a:endParaRPr lang="en-IN"/>
        </a:p>
      </dgm:t>
    </dgm:pt>
    <dgm:pt modelId="{66DA51F8-685C-4F29-BF6E-2E60F30898E9}" type="pres">
      <dgm:prSet presAssocID="{FD41BEA5-4598-4803-B3D4-E724E987CACC}" presName="hierChild3" presStyleCnt="0"/>
      <dgm:spPr/>
      <dgm:t>
        <a:bodyPr/>
        <a:lstStyle/>
        <a:p>
          <a:endParaRPr lang="en-IN"/>
        </a:p>
      </dgm:t>
    </dgm:pt>
    <dgm:pt modelId="{FC85966E-A020-48E7-B8C8-1B32B07DD5C2}" type="pres">
      <dgm:prSet presAssocID="{38731D6D-5C8D-443E-A8A3-65A9E3716F3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786A616-C33F-483F-921D-6ABD79417E37}" type="pres">
      <dgm:prSet presAssocID="{38731D6D-5C8D-443E-A8A3-65A9E3716F3E}" presName="rootComposite1" presStyleCnt="0"/>
      <dgm:spPr/>
      <dgm:t>
        <a:bodyPr/>
        <a:lstStyle/>
        <a:p>
          <a:endParaRPr lang="en-IN"/>
        </a:p>
      </dgm:t>
    </dgm:pt>
    <dgm:pt modelId="{DFE7839B-0B11-4F9F-A2EE-EB1C13AAF6CD}" type="pres">
      <dgm:prSet presAssocID="{38731D6D-5C8D-443E-A8A3-65A9E3716F3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AE0FE7E-E7E1-4BF1-A005-5C01D3D3B213}" type="pres">
      <dgm:prSet presAssocID="{38731D6D-5C8D-443E-A8A3-65A9E3716F3E}" presName="topArc1" presStyleLbl="parChTrans1D1" presStyleIdx="6" presStyleCnt="10"/>
      <dgm:spPr/>
      <dgm:t>
        <a:bodyPr/>
        <a:lstStyle/>
        <a:p>
          <a:endParaRPr lang="en-IN"/>
        </a:p>
      </dgm:t>
    </dgm:pt>
    <dgm:pt modelId="{B0DD06A4-90BB-4FE8-957F-90F427253F68}" type="pres">
      <dgm:prSet presAssocID="{38731D6D-5C8D-443E-A8A3-65A9E3716F3E}" presName="bottomArc1" presStyleLbl="parChTrans1D1" presStyleIdx="7" presStyleCnt="10"/>
      <dgm:spPr/>
      <dgm:t>
        <a:bodyPr/>
        <a:lstStyle/>
        <a:p>
          <a:endParaRPr lang="en-IN"/>
        </a:p>
      </dgm:t>
    </dgm:pt>
    <dgm:pt modelId="{821B9CD9-5E75-4B95-B400-6979829EFA0F}" type="pres">
      <dgm:prSet presAssocID="{38731D6D-5C8D-443E-A8A3-65A9E3716F3E}" presName="topConnNode1" presStyleLbl="node1" presStyleIdx="0" presStyleCnt="0"/>
      <dgm:spPr/>
      <dgm:t>
        <a:bodyPr/>
        <a:lstStyle/>
        <a:p>
          <a:endParaRPr lang="en-IN"/>
        </a:p>
      </dgm:t>
    </dgm:pt>
    <dgm:pt modelId="{D7148A22-3DEA-4B6E-BD8D-B7C6EE282359}" type="pres">
      <dgm:prSet presAssocID="{38731D6D-5C8D-443E-A8A3-65A9E3716F3E}" presName="hierChild2" presStyleCnt="0"/>
      <dgm:spPr/>
      <dgm:t>
        <a:bodyPr/>
        <a:lstStyle/>
        <a:p>
          <a:endParaRPr lang="en-IN"/>
        </a:p>
      </dgm:t>
    </dgm:pt>
    <dgm:pt modelId="{88106048-8299-4EE5-87DE-B75F1CD620DD}" type="pres">
      <dgm:prSet presAssocID="{38731D6D-5C8D-443E-A8A3-65A9E3716F3E}" presName="hierChild3" presStyleCnt="0"/>
      <dgm:spPr/>
      <dgm:t>
        <a:bodyPr/>
        <a:lstStyle/>
        <a:p>
          <a:endParaRPr lang="en-IN"/>
        </a:p>
      </dgm:t>
    </dgm:pt>
    <dgm:pt modelId="{FB9142AC-D186-4E9C-A970-8AB17F4A4C93}" type="pres">
      <dgm:prSet presAssocID="{F38AD4C5-235E-4450-BFD9-70E9C2CE6F84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82877D0-1673-4C76-A842-9861B9D7AD76}" type="pres">
      <dgm:prSet presAssocID="{F38AD4C5-235E-4450-BFD9-70E9C2CE6F84}" presName="rootComposite1" presStyleCnt="0"/>
      <dgm:spPr/>
      <dgm:t>
        <a:bodyPr/>
        <a:lstStyle/>
        <a:p>
          <a:endParaRPr lang="en-IN"/>
        </a:p>
      </dgm:t>
    </dgm:pt>
    <dgm:pt modelId="{C292D999-5D39-4130-A1E9-EFEEEB79859E}" type="pres">
      <dgm:prSet presAssocID="{F38AD4C5-235E-4450-BFD9-70E9C2CE6F8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CDF29D2-C1AF-4F99-BE8A-1E660651DDC8}" type="pres">
      <dgm:prSet presAssocID="{F38AD4C5-235E-4450-BFD9-70E9C2CE6F84}" presName="topArc1" presStyleLbl="parChTrans1D1" presStyleIdx="8" presStyleCnt="10"/>
      <dgm:spPr/>
      <dgm:t>
        <a:bodyPr/>
        <a:lstStyle/>
        <a:p>
          <a:endParaRPr lang="en-IN"/>
        </a:p>
      </dgm:t>
    </dgm:pt>
    <dgm:pt modelId="{37F21C70-D728-4409-9232-EDDC06CF661C}" type="pres">
      <dgm:prSet presAssocID="{F38AD4C5-235E-4450-BFD9-70E9C2CE6F84}" presName="bottomArc1" presStyleLbl="parChTrans1D1" presStyleIdx="9" presStyleCnt="10"/>
      <dgm:spPr/>
      <dgm:t>
        <a:bodyPr/>
        <a:lstStyle/>
        <a:p>
          <a:endParaRPr lang="en-IN"/>
        </a:p>
      </dgm:t>
    </dgm:pt>
    <dgm:pt modelId="{DCF78D71-B085-4612-901F-67A2A99419A1}" type="pres">
      <dgm:prSet presAssocID="{F38AD4C5-235E-4450-BFD9-70E9C2CE6F84}" presName="topConnNode1" presStyleLbl="node1" presStyleIdx="0" presStyleCnt="0"/>
      <dgm:spPr/>
      <dgm:t>
        <a:bodyPr/>
        <a:lstStyle/>
        <a:p>
          <a:endParaRPr lang="en-IN"/>
        </a:p>
      </dgm:t>
    </dgm:pt>
    <dgm:pt modelId="{152F3334-C822-4C31-8B81-43F4BD632B9C}" type="pres">
      <dgm:prSet presAssocID="{F38AD4C5-235E-4450-BFD9-70E9C2CE6F84}" presName="hierChild2" presStyleCnt="0"/>
      <dgm:spPr/>
      <dgm:t>
        <a:bodyPr/>
        <a:lstStyle/>
        <a:p>
          <a:endParaRPr lang="en-IN"/>
        </a:p>
      </dgm:t>
    </dgm:pt>
    <dgm:pt modelId="{B7AE134F-8F3D-483F-8B3D-BA66D83ED8D4}" type="pres">
      <dgm:prSet presAssocID="{F38AD4C5-235E-4450-BFD9-70E9C2CE6F84}" presName="hierChild3" presStyleCnt="0"/>
      <dgm:spPr/>
      <dgm:t>
        <a:bodyPr/>
        <a:lstStyle/>
        <a:p>
          <a:endParaRPr lang="en-IN"/>
        </a:p>
      </dgm:t>
    </dgm:pt>
  </dgm:ptLst>
  <dgm:cxnLst>
    <dgm:cxn modelId="{969735D0-0602-4D0D-82B4-0078ABEA2373}" type="presOf" srcId="{FD41BEA5-4598-4803-B3D4-E724E987CACC}" destId="{CA2F45B9-0A84-4473-A36E-171F19121D13}" srcOrd="0" destOrd="0" presId="urn:microsoft.com/office/officeart/2008/layout/HalfCircleOrganizationChart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2A4B195C-2F81-44FE-B576-99740BFDA724}" type="presOf" srcId="{F38AD4C5-235E-4450-BFD9-70E9C2CE6F84}" destId="{DCF78D71-B085-4612-901F-67A2A99419A1}" srcOrd="1" destOrd="0" presId="urn:microsoft.com/office/officeart/2008/layout/HalfCircleOrganizationChart"/>
    <dgm:cxn modelId="{B3EE3575-6D89-4045-8C34-ED55D8A291B9}" type="presOf" srcId="{F38AD4C5-235E-4450-BFD9-70E9C2CE6F84}" destId="{C292D999-5D39-4130-A1E9-EFEEEB79859E}" srcOrd="0" destOrd="0" presId="urn:microsoft.com/office/officeart/2008/layout/HalfCircleOrganizationChart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4E637584-85C6-4669-87AE-E17B75B867A8}" type="presOf" srcId="{38731D6D-5C8D-443E-A8A3-65A9E3716F3E}" destId="{DFE7839B-0B11-4F9F-A2EE-EB1C13AAF6CD}" srcOrd="0" destOrd="0" presId="urn:microsoft.com/office/officeart/2008/layout/HalfCircleOrganizationChart"/>
    <dgm:cxn modelId="{6C22E8BF-C828-4CBD-9772-2BF112B659E3}" type="presOf" srcId="{A866F0C3-EE89-4A00-9F86-DE76FA9C32F5}" destId="{02AC5B87-EFBB-4B1E-977D-50E2C5F7BEF4}" srcOrd="0" destOrd="0" presId="urn:microsoft.com/office/officeart/2008/layout/HalfCircleOrganizationChart"/>
    <dgm:cxn modelId="{F4953434-0B1B-4FE3-B727-4734BA9BE8E3}" type="presOf" srcId="{1D244653-2238-4EA4-82F4-89DE61AD31BC}" destId="{EF5CF0E4-7F3A-423C-A07E-F8680AF17CC4}" srcOrd="1" destOrd="0" presId="urn:microsoft.com/office/officeart/2008/layout/HalfCircleOrganizationChart"/>
    <dgm:cxn modelId="{1E718F30-208B-416F-A12E-8791D44F81C1}" type="presOf" srcId="{1D244653-2238-4EA4-82F4-89DE61AD31BC}" destId="{3EAD43E8-49D5-4485-A54F-257167020335}" srcOrd="0" destOrd="0" presId="urn:microsoft.com/office/officeart/2008/layout/HalfCircleOrganizationChart"/>
    <dgm:cxn modelId="{7104CFE2-3857-4EFF-88B8-16796E08AB39}" type="presOf" srcId="{38731D6D-5C8D-443E-A8A3-65A9E3716F3E}" destId="{821B9CD9-5E75-4B95-B400-6979829EFA0F}" srcOrd="1" destOrd="0" presId="urn:microsoft.com/office/officeart/2008/layout/HalfCircleOrganizationChart"/>
    <dgm:cxn modelId="{4C46456E-2AA3-4194-B7AE-77A9D09AC130}" type="presOf" srcId="{FD41BEA5-4598-4803-B3D4-E724E987CACC}" destId="{7528FD89-84EB-48E2-BFD5-DFBE7E5634B4}" srcOrd="1" destOrd="0" presId="urn:microsoft.com/office/officeart/2008/layout/HalfCircleOrganizationChart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D7DBDC14-C579-4BB2-A0DD-D266832BAB9A}" type="presOf" srcId="{658CD5FA-649D-409A-AB13-5590FFB290F1}" destId="{03346EB5-8709-4848-AA80-1522ACA7529D}" srcOrd="0" destOrd="0" presId="urn:microsoft.com/office/officeart/2008/layout/HalfCircleOrganizationChart"/>
    <dgm:cxn modelId="{2FD0F69A-9C5F-48E4-9918-F3A6AAB526F7}" type="presOf" srcId="{A866F0C3-EE89-4A00-9F86-DE76FA9C32F5}" destId="{63359D03-2009-4E4B-B0AD-172445914EFA}" srcOrd="1" destOrd="0" presId="urn:microsoft.com/office/officeart/2008/layout/HalfCircleOrganizationChart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68295FA7-9231-4281-A14F-3069BF247E3F}" type="presParOf" srcId="{03346EB5-8709-4848-AA80-1522ACA7529D}" destId="{346491BE-A43D-41A9-8972-4FC10EA05977}" srcOrd="0" destOrd="0" presId="urn:microsoft.com/office/officeart/2008/layout/HalfCircleOrganizationChart"/>
    <dgm:cxn modelId="{699F37CD-9DD5-42FD-B2DA-BD0496724B84}" type="presParOf" srcId="{346491BE-A43D-41A9-8972-4FC10EA05977}" destId="{8986A0C4-FC7F-464F-90F3-30A778227B3C}" srcOrd="0" destOrd="0" presId="urn:microsoft.com/office/officeart/2008/layout/HalfCircleOrganizationChart"/>
    <dgm:cxn modelId="{E4532BD3-9663-4663-9E5E-CE4D89A68A2D}" type="presParOf" srcId="{8986A0C4-FC7F-464F-90F3-30A778227B3C}" destId="{02AC5B87-EFBB-4B1E-977D-50E2C5F7BEF4}" srcOrd="0" destOrd="0" presId="urn:microsoft.com/office/officeart/2008/layout/HalfCircleOrganizationChart"/>
    <dgm:cxn modelId="{05FF46DB-B325-469F-AFBE-81B383C4C40B}" type="presParOf" srcId="{8986A0C4-FC7F-464F-90F3-30A778227B3C}" destId="{6D035F07-8CFD-4EBF-92A5-B71A477D3843}" srcOrd="1" destOrd="0" presId="urn:microsoft.com/office/officeart/2008/layout/HalfCircleOrganizationChart"/>
    <dgm:cxn modelId="{A392C9F4-31EC-4F01-9CB7-17E3E5EE9081}" type="presParOf" srcId="{8986A0C4-FC7F-464F-90F3-30A778227B3C}" destId="{4E29B5CE-D37C-4DD7-ABE1-A7CA2795E451}" srcOrd="2" destOrd="0" presId="urn:microsoft.com/office/officeart/2008/layout/HalfCircleOrganizationChart"/>
    <dgm:cxn modelId="{080EE4D6-C705-45F2-A43C-6C1670D0A80C}" type="presParOf" srcId="{8986A0C4-FC7F-464F-90F3-30A778227B3C}" destId="{63359D03-2009-4E4B-B0AD-172445914EFA}" srcOrd="3" destOrd="0" presId="urn:microsoft.com/office/officeart/2008/layout/HalfCircleOrganizationChart"/>
    <dgm:cxn modelId="{D9CBA9D8-7C75-4894-953D-56486F0A27A6}" type="presParOf" srcId="{346491BE-A43D-41A9-8972-4FC10EA05977}" destId="{0E3E6007-DE66-452F-A8C9-4F2D4D5C0C34}" srcOrd="1" destOrd="0" presId="urn:microsoft.com/office/officeart/2008/layout/HalfCircleOrganizationChart"/>
    <dgm:cxn modelId="{7DBBD954-8BAD-43BF-9A5D-D1B2870B6295}" type="presParOf" srcId="{346491BE-A43D-41A9-8972-4FC10EA05977}" destId="{E0D9811B-CEED-4FB8-B44B-8568246B81D4}" srcOrd="2" destOrd="0" presId="urn:microsoft.com/office/officeart/2008/layout/HalfCircleOrganizationChart"/>
    <dgm:cxn modelId="{D6F9D98C-2428-416A-852C-D83B80B6D694}" type="presParOf" srcId="{03346EB5-8709-4848-AA80-1522ACA7529D}" destId="{0A87F8A2-5455-4D5C-B12D-C4C3D854D056}" srcOrd="1" destOrd="0" presId="urn:microsoft.com/office/officeart/2008/layout/HalfCircleOrganizationChart"/>
    <dgm:cxn modelId="{03F0E949-DDC1-4B09-8435-826FC2907CC7}" type="presParOf" srcId="{0A87F8A2-5455-4D5C-B12D-C4C3D854D056}" destId="{734E1746-81F8-43AB-9945-2EDB18227584}" srcOrd="0" destOrd="0" presId="urn:microsoft.com/office/officeart/2008/layout/HalfCircleOrganizationChart"/>
    <dgm:cxn modelId="{310BBEBC-BE0C-4F5A-B1CA-9B5F3D616058}" type="presParOf" srcId="{734E1746-81F8-43AB-9945-2EDB18227584}" destId="{3EAD43E8-49D5-4485-A54F-257167020335}" srcOrd="0" destOrd="0" presId="urn:microsoft.com/office/officeart/2008/layout/HalfCircleOrganizationChart"/>
    <dgm:cxn modelId="{1C741F5E-EC4E-4843-AACF-4AADE66D51D1}" type="presParOf" srcId="{734E1746-81F8-43AB-9945-2EDB18227584}" destId="{89D9D8F1-A6D1-425A-AC38-72E75383C6AC}" srcOrd="1" destOrd="0" presId="urn:microsoft.com/office/officeart/2008/layout/HalfCircleOrganizationChart"/>
    <dgm:cxn modelId="{DA576703-7EF7-4974-A0C1-4CBAB9EC12EF}" type="presParOf" srcId="{734E1746-81F8-43AB-9945-2EDB18227584}" destId="{07EA0123-C61D-47E8-8A03-E984382DD2CC}" srcOrd="2" destOrd="0" presId="urn:microsoft.com/office/officeart/2008/layout/HalfCircleOrganizationChart"/>
    <dgm:cxn modelId="{DDF16CF3-762B-4264-ABD5-FC4EAFBEDD16}" type="presParOf" srcId="{734E1746-81F8-43AB-9945-2EDB18227584}" destId="{EF5CF0E4-7F3A-423C-A07E-F8680AF17CC4}" srcOrd="3" destOrd="0" presId="urn:microsoft.com/office/officeart/2008/layout/HalfCircleOrganizationChart"/>
    <dgm:cxn modelId="{823E9F72-EC64-416D-B8FC-01F6DE411BAA}" type="presParOf" srcId="{0A87F8A2-5455-4D5C-B12D-C4C3D854D056}" destId="{ED4B0BA0-8B97-4123-87D7-54D215213625}" srcOrd="1" destOrd="0" presId="urn:microsoft.com/office/officeart/2008/layout/HalfCircleOrganizationChart"/>
    <dgm:cxn modelId="{D5877D7F-EAA5-417A-B830-B45091506B8C}" type="presParOf" srcId="{0A87F8A2-5455-4D5C-B12D-C4C3D854D056}" destId="{64651F71-811C-4D93-B9E2-35206228B31A}" srcOrd="2" destOrd="0" presId="urn:microsoft.com/office/officeart/2008/layout/HalfCircleOrganizationChart"/>
    <dgm:cxn modelId="{E72BE34C-6215-4FEA-B7B4-1FA4927D3058}" type="presParOf" srcId="{03346EB5-8709-4848-AA80-1522ACA7529D}" destId="{A50F9499-AB07-4036-B4CF-BF50446908A3}" srcOrd="2" destOrd="0" presId="urn:microsoft.com/office/officeart/2008/layout/HalfCircleOrganizationChart"/>
    <dgm:cxn modelId="{F3571EFD-0F1A-4E4C-BC2A-EE877F082D12}" type="presParOf" srcId="{A50F9499-AB07-4036-B4CF-BF50446908A3}" destId="{D083A9C6-2CD6-493F-9641-0DC000EDDAEE}" srcOrd="0" destOrd="0" presId="urn:microsoft.com/office/officeart/2008/layout/HalfCircleOrganizationChart"/>
    <dgm:cxn modelId="{5FA42B5E-DC4D-4B2C-A3A4-F748281CD6AA}" type="presParOf" srcId="{D083A9C6-2CD6-493F-9641-0DC000EDDAEE}" destId="{CA2F45B9-0A84-4473-A36E-171F19121D13}" srcOrd="0" destOrd="0" presId="urn:microsoft.com/office/officeart/2008/layout/HalfCircleOrganizationChart"/>
    <dgm:cxn modelId="{0FE636A8-A0E0-467A-A18A-1EA15EFC7D84}" type="presParOf" srcId="{D083A9C6-2CD6-493F-9641-0DC000EDDAEE}" destId="{846BD21B-300A-4C0C-8E10-A442D9A56F3D}" srcOrd="1" destOrd="0" presId="urn:microsoft.com/office/officeart/2008/layout/HalfCircleOrganizationChart"/>
    <dgm:cxn modelId="{63EA791A-2E28-47FD-884C-4F05FC850913}" type="presParOf" srcId="{D083A9C6-2CD6-493F-9641-0DC000EDDAEE}" destId="{FDC8DFE2-F610-428D-B6FB-CD05F5065A37}" srcOrd="2" destOrd="0" presId="urn:microsoft.com/office/officeart/2008/layout/HalfCircleOrganizationChart"/>
    <dgm:cxn modelId="{2694D2FC-A393-41A7-88DB-3A4809CAED51}" type="presParOf" srcId="{D083A9C6-2CD6-493F-9641-0DC000EDDAEE}" destId="{7528FD89-84EB-48E2-BFD5-DFBE7E5634B4}" srcOrd="3" destOrd="0" presId="urn:microsoft.com/office/officeart/2008/layout/HalfCircleOrganizationChart"/>
    <dgm:cxn modelId="{17551043-8389-4B76-9581-20E460C4CE8B}" type="presParOf" srcId="{A50F9499-AB07-4036-B4CF-BF50446908A3}" destId="{4F1FAD7A-AAD5-4F32-A703-97221E45BCA0}" srcOrd="1" destOrd="0" presId="urn:microsoft.com/office/officeart/2008/layout/HalfCircleOrganizationChart"/>
    <dgm:cxn modelId="{DBB6C34D-B96A-4375-8C48-34A669845BCB}" type="presParOf" srcId="{A50F9499-AB07-4036-B4CF-BF50446908A3}" destId="{66DA51F8-685C-4F29-BF6E-2E60F30898E9}" srcOrd="2" destOrd="0" presId="urn:microsoft.com/office/officeart/2008/layout/HalfCircleOrganizationChart"/>
    <dgm:cxn modelId="{3E88E1CC-48AE-48BB-9CDF-14B79789E8F2}" type="presParOf" srcId="{03346EB5-8709-4848-AA80-1522ACA7529D}" destId="{FC85966E-A020-48E7-B8C8-1B32B07DD5C2}" srcOrd="3" destOrd="0" presId="urn:microsoft.com/office/officeart/2008/layout/HalfCircleOrganizationChart"/>
    <dgm:cxn modelId="{3E7FDA20-39FF-47FC-B212-D01759E45A9D}" type="presParOf" srcId="{FC85966E-A020-48E7-B8C8-1B32B07DD5C2}" destId="{D786A616-C33F-483F-921D-6ABD79417E37}" srcOrd="0" destOrd="0" presId="urn:microsoft.com/office/officeart/2008/layout/HalfCircleOrganizationChart"/>
    <dgm:cxn modelId="{24945D7E-B526-4A8A-9F01-CD4A48569A4B}" type="presParOf" srcId="{D786A616-C33F-483F-921D-6ABD79417E37}" destId="{DFE7839B-0B11-4F9F-A2EE-EB1C13AAF6CD}" srcOrd="0" destOrd="0" presId="urn:microsoft.com/office/officeart/2008/layout/HalfCircleOrganizationChart"/>
    <dgm:cxn modelId="{56BA5478-46CC-42A5-8504-EF74C8AA1D26}" type="presParOf" srcId="{D786A616-C33F-483F-921D-6ABD79417E37}" destId="{3AE0FE7E-E7E1-4BF1-A005-5C01D3D3B213}" srcOrd="1" destOrd="0" presId="urn:microsoft.com/office/officeart/2008/layout/HalfCircleOrganizationChart"/>
    <dgm:cxn modelId="{4DA4F25A-8C9D-4ACD-B65C-BBB5067EDB8D}" type="presParOf" srcId="{D786A616-C33F-483F-921D-6ABD79417E37}" destId="{B0DD06A4-90BB-4FE8-957F-90F427253F68}" srcOrd="2" destOrd="0" presId="urn:microsoft.com/office/officeart/2008/layout/HalfCircleOrganizationChart"/>
    <dgm:cxn modelId="{F7215604-D22C-4B6B-BC79-B7A111C325CC}" type="presParOf" srcId="{D786A616-C33F-483F-921D-6ABD79417E37}" destId="{821B9CD9-5E75-4B95-B400-6979829EFA0F}" srcOrd="3" destOrd="0" presId="urn:microsoft.com/office/officeart/2008/layout/HalfCircleOrganizationChart"/>
    <dgm:cxn modelId="{C6A2F2D2-AD4F-4B49-83D2-778CDAD51426}" type="presParOf" srcId="{FC85966E-A020-48E7-B8C8-1B32B07DD5C2}" destId="{D7148A22-3DEA-4B6E-BD8D-B7C6EE282359}" srcOrd="1" destOrd="0" presId="urn:microsoft.com/office/officeart/2008/layout/HalfCircleOrganizationChart"/>
    <dgm:cxn modelId="{D337E75D-40FD-44C6-B9A3-F6BC900042DB}" type="presParOf" srcId="{FC85966E-A020-48E7-B8C8-1B32B07DD5C2}" destId="{88106048-8299-4EE5-87DE-B75F1CD620DD}" srcOrd="2" destOrd="0" presId="urn:microsoft.com/office/officeart/2008/layout/HalfCircleOrganizationChart"/>
    <dgm:cxn modelId="{71CA23B5-E5F0-4FEE-9BE5-3F93FCEC37EC}" type="presParOf" srcId="{03346EB5-8709-4848-AA80-1522ACA7529D}" destId="{FB9142AC-D186-4E9C-A970-8AB17F4A4C93}" srcOrd="4" destOrd="0" presId="urn:microsoft.com/office/officeart/2008/layout/HalfCircleOrganizationChart"/>
    <dgm:cxn modelId="{F8EFEC92-8776-4719-BB52-9194106C3723}" type="presParOf" srcId="{FB9142AC-D186-4E9C-A970-8AB17F4A4C93}" destId="{E82877D0-1673-4C76-A842-9861B9D7AD76}" srcOrd="0" destOrd="0" presId="urn:microsoft.com/office/officeart/2008/layout/HalfCircleOrganizationChart"/>
    <dgm:cxn modelId="{5FEDD2C8-4271-4891-BCDC-22BA1B1D86B0}" type="presParOf" srcId="{E82877D0-1673-4C76-A842-9861B9D7AD76}" destId="{C292D999-5D39-4130-A1E9-EFEEEB79859E}" srcOrd="0" destOrd="0" presId="urn:microsoft.com/office/officeart/2008/layout/HalfCircleOrganizationChart"/>
    <dgm:cxn modelId="{5197BB48-8E13-4542-AB53-14D8349DF06C}" type="presParOf" srcId="{E82877D0-1673-4C76-A842-9861B9D7AD76}" destId="{3CDF29D2-C1AF-4F99-BE8A-1E660651DDC8}" srcOrd="1" destOrd="0" presId="urn:microsoft.com/office/officeart/2008/layout/HalfCircleOrganizationChart"/>
    <dgm:cxn modelId="{7C558290-CD64-4648-87B5-490791D5716E}" type="presParOf" srcId="{E82877D0-1673-4C76-A842-9861B9D7AD76}" destId="{37F21C70-D728-4409-9232-EDDC06CF661C}" srcOrd="2" destOrd="0" presId="urn:microsoft.com/office/officeart/2008/layout/HalfCircleOrganizationChart"/>
    <dgm:cxn modelId="{7E2638C4-9F9C-4813-82DF-827E752C9FBF}" type="presParOf" srcId="{E82877D0-1673-4C76-A842-9861B9D7AD76}" destId="{DCF78D71-B085-4612-901F-67A2A99419A1}" srcOrd="3" destOrd="0" presId="urn:microsoft.com/office/officeart/2008/layout/HalfCircleOrganizationChart"/>
    <dgm:cxn modelId="{C40562C1-1F0C-4AC8-8227-D664BD63E9A8}" type="presParOf" srcId="{FB9142AC-D186-4E9C-A970-8AB17F4A4C93}" destId="{152F3334-C822-4C31-8B81-43F4BD632B9C}" srcOrd="1" destOrd="0" presId="urn:microsoft.com/office/officeart/2008/layout/HalfCircleOrganizationChart"/>
    <dgm:cxn modelId="{61D6FE3F-ABD8-4EE7-B245-575A551337C3}" type="presParOf" srcId="{FB9142AC-D186-4E9C-A970-8AB17F4A4C93}" destId="{B7AE134F-8F3D-483F-8B3D-BA66D83ED8D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600164" y="0"/>
          <a:ext cx="6768044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Employee Performance Analysis Using Excel</a:t>
          </a:r>
        </a:p>
      </dsp:txBody>
      <dsp:txXfrm>
        <a:off x="600164" y="0"/>
        <a:ext cx="6768044" cy="1200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D7943-BB28-4322-AB4F-8E239E076152}">
      <dsp:nvSpPr>
        <dsp:cNvPr id="0" name=""/>
        <dsp:cNvSpPr/>
      </dsp:nvSpPr>
      <dsp:spPr>
        <a:xfrm>
          <a:off x="469854" y="351"/>
          <a:ext cx="7912742" cy="71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Allocate each employee’s total score to the categories: "Exceeds," "Fully Meets," and "Needs Improvement."</a:t>
          </a:r>
          <a:endParaRPr lang="en-US" sz="2100" kern="1200" dirty="0"/>
        </a:p>
      </dsp:txBody>
      <dsp:txXfrm>
        <a:off x="469854" y="351"/>
        <a:ext cx="7912742" cy="719340"/>
      </dsp:txXfrm>
    </dsp:sp>
    <dsp:sp modelId="{DC823A98-8AE4-4583-A217-41E5168C7CB7}">
      <dsp:nvSpPr>
        <dsp:cNvPr id="0" name=""/>
        <dsp:cNvSpPr/>
      </dsp:nvSpPr>
      <dsp:spPr>
        <a:xfrm>
          <a:off x="469854" y="719691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1D773-F2AF-4E0F-8778-EC14B48791CF}">
      <dsp:nvSpPr>
        <dsp:cNvPr id="0" name=""/>
        <dsp:cNvSpPr/>
      </dsp:nvSpPr>
      <dsp:spPr>
        <a:xfrm>
          <a:off x="1586430" y="719691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0E714-5CA0-40E3-BFC6-230BE23FD5F9}">
      <dsp:nvSpPr>
        <dsp:cNvPr id="0" name=""/>
        <dsp:cNvSpPr/>
      </dsp:nvSpPr>
      <dsp:spPr>
        <a:xfrm>
          <a:off x="2703006" y="719691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B70A5-F8FF-4DAC-AEA5-E43C64BEA58F}">
      <dsp:nvSpPr>
        <dsp:cNvPr id="0" name=""/>
        <dsp:cNvSpPr/>
      </dsp:nvSpPr>
      <dsp:spPr>
        <a:xfrm>
          <a:off x="3819581" y="719691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A4881-F048-4782-822A-25659AFCBD6F}">
      <dsp:nvSpPr>
        <dsp:cNvPr id="0" name=""/>
        <dsp:cNvSpPr/>
      </dsp:nvSpPr>
      <dsp:spPr>
        <a:xfrm>
          <a:off x="4936157" y="719691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69CE4-DFE2-4614-9493-4879D7D09842}">
      <dsp:nvSpPr>
        <dsp:cNvPr id="0" name=""/>
        <dsp:cNvSpPr/>
      </dsp:nvSpPr>
      <dsp:spPr>
        <a:xfrm>
          <a:off x="6052733" y="719691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5B39D-E6BF-434C-BB4C-F0693FE553F2}">
      <dsp:nvSpPr>
        <dsp:cNvPr id="0" name=""/>
        <dsp:cNvSpPr/>
      </dsp:nvSpPr>
      <dsp:spPr>
        <a:xfrm>
          <a:off x="7169309" y="719691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E4F64-AD60-4FDF-9FEC-1B9C6161E647}">
      <dsp:nvSpPr>
        <dsp:cNvPr id="0" name=""/>
        <dsp:cNvSpPr/>
      </dsp:nvSpPr>
      <dsp:spPr>
        <a:xfrm>
          <a:off x="469854" y="992125"/>
          <a:ext cx="7912742" cy="71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Using Pivot Tables for Employee Turnover Analysis </a:t>
          </a:r>
        </a:p>
      </dsp:txBody>
      <dsp:txXfrm>
        <a:off x="469854" y="992125"/>
        <a:ext cx="7912742" cy="719340"/>
      </dsp:txXfrm>
    </dsp:sp>
    <dsp:sp modelId="{626843F2-A51B-4410-A17D-4FB19432CEC9}">
      <dsp:nvSpPr>
        <dsp:cNvPr id="0" name=""/>
        <dsp:cNvSpPr/>
      </dsp:nvSpPr>
      <dsp:spPr>
        <a:xfrm>
          <a:off x="469854" y="1711465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B117-A199-4B07-8A08-CC5405821CAB}">
      <dsp:nvSpPr>
        <dsp:cNvPr id="0" name=""/>
        <dsp:cNvSpPr/>
      </dsp:nvSpPr>
      <dsp:spPr>
        <a:xfrm>
          <a:off x="1586430" y="1711465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A8BD5-200C-4AE9-8943-D93A7D32F121}">
      <dsp:nvSpPr>
        <dsp:cNvPr id="0" name=""/>
        <dsp:cNvSpPr/>
      </dsp:nvSpPr>
      <dsp:spPr>
        <a:xfrm>
          <a:off x="2703006" y="1711465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CD030-7D97-4D28-8F66-F3E825BE3624}">
      <dsp:nvSpPr>
        <dsp:cNvPr id="0" name=""/>
        <dsp:cNvSpPr/>
      </dsp:nvSpPr>
      <dsp:spPr>
        <a:xfrm>
          <a:off x="3819581" y="1711465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D1019-0B73-4EBE-BF23-1EEEFF2FC998}">
      <dsp:nvSpPr>
        <dsp:cNvPr id="0" name=""/>
        <dsp:cNvSpPr/>
      </dsp:nvSpPr>
      <dsp:spPr>
        <a:xfrm>
          <a:off x="4936157" y="1711465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66E11-77FB-4AFB-86EA-73BB4B049D1E}">
      <dsp:nvSpPr>
        <dsp:cNvPr id="0" name=""/>
        <dsp:cNvSpPr/>
      </dsp:nvSpPr>
      <dsp:spPr>
        <a:xfrm>
          <a:off x="6052733" y="1711465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9EC3A-7943-44F1-89AB-A5F1FC414ABD}">
      <dsp:nvSpPr>
        <dsp:cNvPr id="0" name=""/>
        <dsp:cNvSpPr/>
      </dsp:nvSpPr>
      <dsp:spPr>
        <a:xfrm>
          <a:off x="7169309" y="1711465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A4B45-F658-40FA-9CE3-DA1910D3E4FD}">
      <dsp:nvSpPr>
        <dsp:cNvPr id="0" name=""/>
        <dsp:cNvSpPr/>
      </dsp:nvSpPr>
      <dsp:spPr>
        <a:xfrm>
          <a:off x="469854" y="1983899"/>
          <a:ext cx="7912742" cy="71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Visualizing Employee Attendance Trends with Excel Charts </a:t>
          </a:r>
        </a:p>
      </dsp:txBody>
      <dsp:txXfrm>
        <a:off x="469854" y="1983899"/>
        <a:ext cx="7912742" cy="719340"/>
      </dsp:txXfrm>
    </dsp:sp>
    <dsp:sp modelId="{026AC640-C736-497F-B08C-11733B3C9936}">
      <dsp:nvSpPr>
        <dsp:cNvPr id="0" name=""/>
        <dsp:cNvSpPr/>
      </dsp:nvSpPr>
      <dsp:spPr>
        <a:xfrm>
          <a:off x="469854" y="2703239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993C1-4947-418C-9B35-059C98AB7006}">
      <dsp:nvSpPr>
        <dsp:cNvPr id="0" name=""/>
        <dsp:cNvSpPr/>
      </dsp:nvSpPr>
      <dsp:spPr>
        <a:xfrm>
          <a:off x="1586430" y="2703239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93B46-E3CF-4BEF-8042-72FBD36CC622}">
      <dsp:nvSpPr>
        <dsp:cNvPr id="0" name=""/>
        <dsp:cNvSpPr/>
      </dsp:nvSpPr>
      <dsp:spPr>
        <a:xfrm>
          <a:off x="2703006" y="2703239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2F67D-4A39-4113-9F68-14E5CDEBCEE9}">
      <dsp:nvSpPr>
        <dsp:cNvPr id="0" name=""/>
        <dsp:cNvSpPr/>
      </dsp:nvSpPr>
      <dsp:spPr>
        <a:xfrm>
          <a:off x="3819581" y="2703239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E347C-E3F9-4633-B33F-146D4A56FBE2}">
      <dsp:nvSpPr>
        <dsp:cNvPr id="0" name=""/>
        <dsp:cNvSpPr/>
      </dsp:nvSpPr>
      <dsp:spPr>
        <a:xfrm>
          <a:off x="4936157" y="2703239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9AADA-ACD2-49F7-AB55-25AD8DC6E856}">
      <dsp:nvSpPr>
        <dsp:cNvPr id="0" name=""/>
        <dsp:cNvSpPr/>
      </dsp:nvSpPr>
      <dsp:spPr>
        <a:xfrm>
          <a:off x="6052733" y="2703239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0BD5F-409C-42F3-86D3-854E677B9934}">
      <dsp:nvSpPr>
        <dsp:cNvPr id="0" name=""/>
        <dsp:cNvSpPr/>
      </dsp:nvSpPr>
      <dsp:spPr>
        <a:xfrm>
          <a:off x="7169309" y="2703239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B7107-22D4-46B6-9FD2-EFA0EF6F295A}">
      <dsp:nvSpPr>
        <dsp:cNvPr id="0" name=""/>
        <dsp:cNvSpPr/>
      </dsp:nvSpPr>
      <dsp:spPr>
        <a:xfrm>
          <a:off x="469854" y="2975672"/>
          <a:ext cx="7912742" cy="71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Develop and implement targeted sales strategies to optimize product offerings, resource allocation, and marketing initiatives</a:t>
          </a:r>
          <a:endParaRPr lang="en-US" sz="2100" kern="1200" dirty="0"/>
        </a:p>
      </dsp:txBody>
      <dsp:txXfrm>
        <a:off x="469854" y="2975672"/>
        <a:ext cx="7912742" cy="719340"/>
      </dsp:txXfrm>
    </dsp:sp>
    <dsp:sp modelId="{D09B7AB6-CB36-4F5A-8FE5-2FCED8BF33CA}">
      <dsp:nvSpPr>
        <dsp:cNvPr id="0" name=""/>
        <dsp:cNvSpPr/>
      </dsp:nvSpPr>
      <dsp:spPr>
        <a:xfrm>
          <a:off x="469854" y="3695012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56793-0E99-47FB-A5A5-05402B83AE44}">
      <dsp:nvSpPr>
        <dsp:cNvPr id="0" name=""/>
        <dsp:cNvSpPr/>
      </dsp:nvSpPr>
      <dsp:spPr>
        <a:xfrm>
          <a:off x="1586430" y="3695012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0FC49-6012-4C33-9474-AB988D7298C0}">
      <dsp:nvSpPr>
        <dsp:cNvPr id="0" name=""/>
        <dsp:cNvSpPr/>
      </dsp:nvSpPr>
      <dsp:spPr>
        <a:xfrm>
          <a:off x="2703006" y="3695012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5F190-44C8-4D6B-9D4A-74AA8896E733}">
      <dsp:nvSpPr>
        <dsp:cNvPr id="0" name=""/>
        <dsp:cNvSpPr/>
      </dsp:nvSpPr>
      <dsp:spPr>
        <a:xfrm>
          <a:off x="3819581" y="3695012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7DA46-5086-4FAC-BA0C-2E88B6716265}">
      <dsp:nvSpPr>
        <dsp:cNvPr id="0" name=""/>
        <dsp:cNvSpPr/>
      </dsp:nvSpPr>
      <dsp:spPr>
        <a:xfrm>
          <a:off x="4936157" y="3695012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8700A-AD4D-4B4D-AD5A-F833DFAF4B5A}">
      <dsp:nvSpPr>
        <dsp:cNvPr id="0" name=""/>
        <dsp:cNvSpPr/>
      </dsp:nvSpPr>
      <dsp:spPr>
        <a:xfrm>
          <a:off x="6052733" y="3695012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131C6-3E48-4D4C-8163-5D117EFB3B12}">
      <dsp:nvSpPr>
        <dsp:cNvPr id="0" name=""/>
        <dsp:cNvSpPr/>
      </dsp:nvSpPr>
      <dsp:spPr>
        <a:xfrm>
          <a:off x="7169309" y="3695012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23746-209C-4237-B60E-CB2D2090A273}">
      <dsp:nvSpPr>
        <dsp:cNvPr id="0" name=""/>
        <dsp:cNvSpPr/>
      </dsp:nvSpPr>
      <dsp:spPr>
        <a:xfrm>
          <a:off x="469854" y="3967446"/>
          <a:ext cx="7912742" cy="71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Monitor and evaluate sales performance to ensure growth and expansion</a:t>
          </a:r>
          <a:endParaRPr lang="en-US" sz="2100" kern="1200" dirty="0"/>
        </a:p>
      </dsp:txBody>
      <dsp:txXfrm>
        <a:off x="469854" y="3967446"/>
        <a:ext cx="7912742" cy="719340"/>
      </dsp:txXfrm>
    </dsp:sp>
    <dsp:sp modelId="{E83C0940-8924-403A-95CD-BFD0D3CF1B04}">
      <dsp:nvSpPr>
        <dsp:cNvPr id="0" name=""/>
        <dsp:cNvSpPr/>
      </dsp:nvSpPr>
      <dsp:spPr>
        <a:xfrm>
          <a:off x="469854" y="4686786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FB84-6908-4C8E-9144-9267614C5B55}">
      <dsp:nvSpPr>
        <dsp:cNvPr id="0" name=""/>
        <dsp:cNvSpPr/>
      </dsp:nvSpPr>
      <dsp:spPr>
        <a:xfrm>
          <a:off x="1586430" y="4686786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B4A8C-EC54-49C2-BB36-C0B6D61415B3}">
      <dsp:nvSpPr>
        <dsp:cNvPr id="0" name=""/>
        <dsp:cNvSpPr/>
      </dsp:nvSpPr>
      <dsp:spPr>
        <a:xfrm>
          <a:off x="2703006" y="4686786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65CC2-A2CF-4EA5-9E43-49F7F1526A0C}">
      <dsp:nvSpPr>
        <dsp:cNvPr id="0" name=""/>
        <dsp:cNvSpPr/>
      </dsp:nvSpPr>
      <dsp:spPr>
        <a:xfrm>
          <a:off x="3819581" y="4686786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69C9E-077B-442C-BCFC-AAA8EBE0E7F9}">
      <dsp:nvSpPr>
        <dsp:cNvPr id="0" name=""/>
        <dsp:cNvSpPr/>
      </dsp:nvSpPr>
      <dsp:spPr>
        <a:xfrm>
          <a:off x="4936157" y="4686786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23A44-209D-4769-A037-E259D2D48E8F}">
      <dsp:nvSpPr>
        <dsp:cNvPr id="0" name=""/>
        <dsp:cNvSpPr/>
      </dsp:nvSpPr>
      <dsp:spPr>
        <a:xfrm>
          <a:off x="6052733" y="4686786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4B1A6-7DD6-4AD9-9B55-6F9474A98DAC}">
      <dsp:nvSpPr>
        <dsp:cNvPr id="0" name=""/>
        <dsp:cNvSpPr/>
      </dsp:nvSpPr>
      <dsp:spPr>
        <a:xfrm>
          <a:off x="7169309" y="4686786"/>
          <a:ext cx="1055032" cy="1758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35F07-8CFD-4EBF-92A5-B71A477D3843}">
      <dsp:nvSpPr>
        <dsp:cNvPr id="0" name=""/>
        <dsp:cNvSpPr/>
      </dsp:nvSpPr>
      <dsp:spPr>
        <a:xfrm>
          <a:off x="399885" y="1616454"/>
          <a:ext cx="798177" cy="798177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9B5CE-D37C-4DD7-ABE1-A7CA2795E451}">
      <dsp:nvSpPr>
        <dsp:cNvPr id="0" name=""/>
        <dsp:cNvSpPr/>
      </dsp:nvSpPr>
      <dsp:spPr>
        <a:xfrm>
          <a:off x="399885" y="1616454"/>
          <a:ext cx="798177" cy="798177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C5B87-EFBB-4B1E-977D-50E2C5F7BEF4}">
      <dsp:nvSpPr>
        <dsp:cNvPr id="0" name=""/>
        <dsp:cNvSpPr/>
      </dsp:nvSpPr>
      <dsp:spPr>
        <a:xfrm>
          <a:off x="796" y="1760126"/>
          <a:ext cx="1596354" cy="510833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Human Resources (HR) Department  </a:t>
          </a:r>
        </a:p>
      </dsp:txBody>
      <dsp:txXfrm>
        <a:off x="796" y="1760126"/>
        <a:ext cx="1596354" cy="510833"/>
      </dsp:txXfrm>
    </dsp:sp>
    <dsp:sp modelId="{89D9D8F1-A6D1-425A-AC38-72E75383C6AC}">
      <dsp:nvSpPr>
        <dsp:cNvPr id="0" name=""/>
        <dsp:cNvSpPr/>
      </dsp:nvSpPr>
      <dsp:spPr>
        <a:xfrm>
          <a:off x="2331474" y="1616454"/>
          <a:ext cx="798177" cy="798177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A0123-C61D-47E8-8A03-E984382DD2CC}">
      <dsp:nvSpPr>
        <dsp:cNvPr id="0" name=""/>
        <dsp:cNvSpPr/>
      </dsp:nvSpPr>
      <dsp:spPr>
        <a:xfrm>
          <a:off x="2331474" y="1616454"/>
          <a:ext cx="798177" cy="798177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43E8-49D5-4485-A54F-257167020335}">
      <dsp:nvSpPr>
        <dsp:cNvPr id="0" name=""/>
        <dsp:cNvSpPr/>
      </dsp:nvSpPr>
      <dsp:spPr>
        <a:xfrm>
          <a:off x="1932385" y="1760126"/>
          <a:ext cx="1596354" cy="510833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Department Managers (Sales &amp; Production)</a:t>
          </a:r>
        </a:p>
      </dsp:txBody>
      <dsp:txXfrm>
        <a:off x="1932385" y="1760126"/>
        <a:ext cx="1596354" cy="510833"/>
      </dsp:txXfrm>
    </dsp:sp>
    <dsp:sp modelId="{846BD21B-300A-4C0C-8E10-A442D9A56F3D}">
      <dsp:nvSpPr>
        <dsp:cNvPr id="0" name=""/>
        <dsp:cNvSpPr/>
      </dsp:nvSpPr>
      <dsp:spPr>
        <a:xfrm>
          <a:off x="4263063" y="1616454"/>
          <a:ext cx="798177" cy="798177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8DFE2-F610-428D-B6FB-CD05F5065A37}">
      <dsp:nvSpPr>
        <dsp:cNvPr id="0" name=""/>
        <dsp:cNvSpPr/>
      </dsp:nvSpPr>
      <dsp:spPr>
        <a:xfrm>
          <a:off x="4263063" y="1616454"/>
          <a:ext cx="798177" cy="798177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F45B9-0A84-4473-A36E-171F19121D13}">
      <dsp:nvSpPr>
        <dsp:cNvPr id="0" name=""/>
        <dsp:cNvSpPr/>
      </dsp:nvSpPr>
      <dsp:spPr>
        <a:xfrm>
          <a:off x="3863974" y="1760126"/>
          <a:ext cx="1596354" cy="510833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Senior Leadership/Executives</a:t>
          </a:r>
        </a:p>
      </dsp:txBody>
      <dsp:txXfrm>
        <a:off x="3863974" y="1760126"/>
        <a:ext cx="1596354" cy="510833"/>
      </dsp:txXfrm>
    </dsp:sp>
    <dsp:sp modelId="{3AE0FE7E-E7E1-4BF1-A005-5C01D3D3B213}">
      <dsp:nvSpPr>
        <dsp:cNvPr id="0" name=""/>
        <dsp:cNvSpPr/>
      </dsp:nvSpPr>
      <dsp:spPr>
        <a:xfrm>
          <a:off x="6194652" y="1616454"/>
          <a:ext cx="798177" cy="798177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D06A4-90BB-4FE8-957F-90F427253F68}">
      <dsp:nvSpPr>
        <dsp:cNvPr id="0" name=""/>
        <dsp:cNvSpPr/>
      </dsp:nvSpPr>
      <dsp:spPr>
        <a:xfrm>
          <a:off x="6194652" y="1616454"/>
          <a:ext cx="798177" cy="798177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7839B-0B11-4F9F-A2EE-EB1C13AAF6CD}">
      <dsp:nvSpPr>
        <dsp:cNvPr id="0" name=""/>
        <dsp:cNvSpPr/>
      </dsp:nvSpPr>
      <dsp:spPr>
        <a:xfrm>
          <a:off x="5795563" y="1760126"/>
          <a:ext cx="1596354" cy="510833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Employees</a:t>
          </a:r>
        </a:p>
      </dsp:txBody>
      <dsp:txXfrm>
        <a:off x="5795563" y="1760126"/>
        <a:ext cx="1596354" cy="510833"/>
      </dsp:txXfrm>
    </dsp:sp>
    <dsp:sp modelId="{3CDF29D2-C1AF-4F99-BE8A-1E660651DDC8}">
      <dsp:nvSpPr>
        <dsp:cNvPr id="0" name=""/>
        <dsp:cNvSpPr/>
      </dsp:nvSpPr>
      <dsp:spPr>
        <a:xfrm>
          <a:off x="8126241" y="1616454"/>
          <a:ext cx="798177" cy="798177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21C70-D728-4409-9232-EDDC06CF661C}">
      <dsp:nvSpPr>
        <dsp:cNvPr id="0" name=""/>
        <dsp:cNvSpPr/>
      </dsp:nvSpPr>
      <dsp:spPr>
        <a:xfrm>
          <a:off x="8126241" y="1616454"/>
          <a:ext cx="798177" cy="798177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2D999-5D39-4130-A1E9-EFEEEB79859E}">
      <dsp:nvSpPr>
        <dsp:cNvPr id="0" name=""/>
        <dsp:cNvSpPr/>
      </dsp:nvSpPr>
      <dsp:spPr>
        <a:xfrm>
          <a:off x="7727152" y="1760126"/>
          <a:ext cx="1596354" cy="510833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Finance/Compensation Teams</a:t>
          </a:r>
        </a:p>
      </dsp:txBody>
      <dsp:txXfrm>
        <a:off x="7727152" y="1760126"/>
        <a:ext cx="1596354" cy="510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636104" y="3452191"/>
            <a:ext cx="10588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</a:t>
            </a:r>
            <a:r>
              <a:rPr lang="en-US" sz="2400" dirty="0" smtClean="0"/>
              <a:t>BHUVANESHWARAN N  </a:t>
            </a:r>
            <a:endParaRPr lang="en-US" sz="2400" dirty="0"/>
          </a:p>
          <a:p>
            <a:r>
              <a:rPr lang="en-US" sz="2400" dirty="0"/>
              <a:t>REGISTER NO.:  </a:t>
            </a:r>
            <a:r>
              <a:rPr lang="en-US" sz="2400" dirty="0" smtClean="0"/>
              <a:t>312206906</a:t>
            </a:r>
            <a:endParaRPr lang="en-US" sz="2400" dirty="0"/>
          </a:p>
          <a:p>
            <a:r>
              <a:rPr lang="en-US" sz="2400" dirty="0"/>
              <a:t>DEPARTMENT:    COMMERCE</a:t>
            </a:r>
          </a:p>
          <a:p>
            <a:r>
              <a:rPr lang="en-US" sz="2400" dirty="0"/>
              <a:t>COLLEGE:          K.C.S KASI NADAR COLLEGE OF ARTS AND SCIENCE 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E8AB570A-50DD-4AC7-96F1-8169B324E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566204"/>
              </p:ext>
            </p:extLst>
          </p:nvPr>
        </p:nvGraphicFramePr>
        <p:xfrm>
          <a:off x="6471920" y="1785328"/>
          <a:ext cx="5171440" cy="470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343692"/>
              </p:ext>
            </p:extLst>
          </p:nvPr>
        </p:nvGraphicFramePr>
        <p:xfrm>
          <a:off x="1658983" y="2101026"/>
          <a:ext cx="5868252" cy="3431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F81060-0014-4B65-9A40-3816E13FC2E4}"/>
              </a:ext>
            </a:extLst>
          </p:cNvPr>
          <p:cNvSpPr txBox="1"/>
          <p:nvPr/>
        </p:nvSpPr>
        <p:spPr>
          <a:xfrm>
            <a:off x="596348" y="1711698"/>
            <a:ext cx="9872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focuses on improving employee performance and aligning compensation through data analysis and strategic interventions. Using Excel as a primary tool provides an accessible, cost-effective, and flexible solution for analyzing employee performance, Pay Zones, and departmental efficiency.</a:t>
            </a:r>
          </a:p>
          <a:p>
            <a:endParaRPr lang="en-US" sz="2000" dirty="0"/>
          </a:p>
          <a:p>
            <a:r>
              <a:rPr lang="en-US" sz="2000" dirty="0"/>
              <a:t> By identifying performance gaps, creating targeted improvement plans, and adjusting compensation strategies, the company can: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Boost overall productivity.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Increase employee satisfaction and retention.-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Ensure fair and equitable compensation across Pay Zones.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framework provides a structured approach to sales performance optimization, enabling businesses to unlock significant revenue growth, improve sales efficiency, and achieve sustainable 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</a:t>
            </a:r>
            <a:r>
              <a:rPr lang="en-US" sz="2000" dirty="0"/>
              <a:t>.</a:t>
            </a:r>
            <a:endParaRPr lang="en-IN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745108" y="371248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8" y="1526398"/>
            <a:ext cx="7421116" cy="38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8AC415-C681-421E-B395-E370663B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412" y="2107096"/>
            <a:ext cx="9382959" cy="444595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report any discrepancies or inconsistencies between the calculated distributions and the given totals.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that the distribution of scores you calculate is consistent with the given category totals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the sum of scores in each category adds up to the provided category totals.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Despite seasonal fluctuations, overall sales growth has stagnated over the past year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pivot graph reveals untapped sales potential in certain regions and product categories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606423"/>
              </p:ext>
            </p:extLst>
          </p:nvPr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794434"/>
              </p:ext>
            </p:extLst>
          </p:nvPr>
        </p:nvGraphicFramePr>
        <p:xfrm>
          <a:off x="399245" y="1571223"/>
          <a:ext cx="9324304" cy="4031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620A2CE-FFE9-4505-8508-445497B29450}"/>
              </a:ext>
            </a:extLst>
          </p:cNvPr>
          <p:cNvSpPr txBox="1"/>
          <p:nvPr/>
        </p:nvSpPr>
        <p:spPr>
          <a:xfrm>
            <a:off x="556590" y="2491409"/>
            <a:ext cx="9765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 Background Color Shading, Data Bars, Values.</a:t>
            </a:r>
            <a:endParaRPr lang="en-US" dirty="0"/>
          </a:p>
          <a:p>
            <a:endParaRPr lang="en-US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and Sorting - </a:t>
            </a:r>
            <a:r>
              <a:rPr lang="en-US" sz="2000" dirty="0"/>
              <a:t>Identify specific employee performance groups, such as those with exceeds, needs improvement and fully meets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employee Id.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lang="en-US" sz="2000" dirty="0"/>
              <a:t> Final Report with Trend </a:t>
            </a:r>
            <a:r>
              <a:rPr lang="en-US" sz="2000" dirty="0" smtClean="0"/>
              <a:t>line.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795130" y="1603513"/>
            <a:ext cx="76995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lang="en-US" sz="2000" dirty="0"/>
              <a:t>: The pay zone or salary band to which the employee's compensation falls.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lang="en-US" sz="2000" dirty="0"/>
              <a:t>: The broader category or type of department the employee's work is associated with.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lang="en-US" sz="2000" dirty="0"/>
              <a:t>: The current rating 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Kaggle,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TABLE: </a:t>
            </a:r>
            <a:r>
              <a:rPr lang="en-US" sz="2000" dirty="0" smtClean="0"/>
              <a:t>Employee ID, First Name, Performance Score.</a:t>
            </a:r>
          </a:p>
          <a:p>
            <a:endParaRPr lang="en-US" sz="2000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CHART: </a:t>
            </a:r>
            <a:r>
              <a:rPr lang="en-US" sz="2000" dirty="0" smtClean="0"/>
              <a:t>Report </a:t>
            </a:r>
            <a:r>
              <a:rPr lang="en-US" sz="2000" dirty="0"/>
              <a:t>of Employee Performance based on their Employee Id is represent in Values and Performance Score presented as Column </a:t>
            </a:r>
            <a:r>
              <a:rPr lang="en-US" sz="2000" dirty="0" smtClean="0"/>
              <a:t>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</TotalTime>
  <Words>563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42</cp:revision>
  <dcterms:created xsi:type="dcterms:W3CDTF">2024-08-21T00:32:52Z</dcterms:created>
  <dcterms:modified xsi:type="dcterms:W3CDTF">2024-08-27T08:30:50Z</dcterms:modified>
</cp:coreProperties>
</file>