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B</a:t>
            </a:r>
            <a:r>
              <a:rPr sz="2400" lang="en-US"/>
              <a:t>H</a:t>
            </a:r>
            <a:r>
              <a:rPr sz="2400" lang="en-US"/>
              <a:t>U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W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922286" y="1665742"/>
          <a:ext cx="6640154" cy="4747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834072" y="2125981"/>
            <a:ext cx="7212270" cy="2606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 rot="21600000">
            <a:off x="1029095" y="2152547"/>
            <a:ext cx="3492287" cy="2186942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ger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tment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ness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yst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eate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customizable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tify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elop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recommendations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"/>
          <p:cNvSpPr txBox="1"/>
          <p:nvPr/>
        </p:nvSpPr>
        <p:spPr>
          <a:xfrm>
            <a:off x="1006215" y="1419863"/>
            <a:ext cx="618259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ude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Employee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J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rmance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429066" y="242100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497237" y="2354703"/>
            <a:ext cx="8779981" cy="95410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2024-03-25T01:07:22Z</dcterms:created>
  <dcterms:modified xsi:type="dcterms:W3CDTF">2024-08-31T07:08:46Z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4d21481dcb9f4b7aac67d0bd3711be2f</vt:lpwstr>
  </property>
</Properties>
</file>