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35D6B30-E50A-488C-BA2C-FB4B364DC9D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37A4F9D-9864-4BC5-9197-2D8EF8A0875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5/6/2023 11:00:45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10ABC0C-069E-4025-8FF3-846E12643F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047750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2023-05-06T05:30:54Z</dcterms:created>
  <dcterms:modified xsi:type="dcterms:W3CDTF">2023-05-06T05:30:54Z</dcterms:modified>
</cp:coreProperties>
</file>