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0" r:id="rId9"/>
    <p:sldId id="272" r:id="rId10"/>
    <p:sldId id="261" r:id="rId11"/>
    <p:sldId id="262" r:id="rId12"/>
    <p:sldId id="263" r:id="rId13"/>
    <p:sldId id="264" r:id="rId14"/>
    <p:sldId id="265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46B7D2-56D2-4A68-8E5A-21A1A55082B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560A9E3-1A65-4286-8261-B7E75C10989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 the Impact of Lifestyle Habits on Academic Success.</a:t>
          </a:r>
        </a:p>
      </dgm:t>
    </dgm:pt>
    <dgm:pt modelId="{FB948FCA-89CB-42E0-976E-63CF685AB5DD}" type="parTrans" cxnId="{E5983F25-C7DC-402A-BC15-419FAC4A2486}">
      <dgm:prSet/>
      <dgm:spPr/>
      <dgm:t>
        <a:bodyPr/>
        <a:lstStyle/>
        <a:p>
          <a:endParaRPr lang="en-IN"/>
        </a:p>
      </dgm:t>
    </dgm:pt>
    <dgm:pt modelId="{81C1AD9F-7FC0-457E-8C57-09A5F4070BE8}" type="sibTrans" cxnId="{E5983F25-C7DC-402A-BC15-419FAC4A2486}">
      <dgm:prSet/>
      <dgm:spPr/>
      <dgm:t>
        <a:bodyPr/>
        <a:lstStyle/>
        <a:p>
          <a:endParaRPr lang="en-IN"/>
        </a:p>
      </dgm:t>
    </dgm:pt>
    <dgm:pt modelId="{E7CA1D4E-E073-4D52-BDDB-3B7B1382585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Mental Health Trends Among Students.</a:t>
          </a:r>
        </a:p>
      </dgm:t>
    </dgm:pt>
    <dgm:pt modelId="{3C0F950C-913E-4B44-82F3-DDE0722FE784}" type="parTrans" cxnId="{602DFDCF-3626-49C8-AC24-E7926C059412}">
      <dgm:prSet/>
      <dgm:spPr/>
      <dgm:t>
        <a:bodyPr/>
        <a:lstStyle/>
        <a:p>
          <a:endParaRPr lang="en-IN"/>
        </a:p>
      </dgm:t>
    </dgm:pt>
    <dgm:pt modelId="{D83BF6D0-DA50-4E17-B448-A11CBD72FF9A}" type="sibTrans" cxnId="{602DFDCF-3626-49C8-AC24-E7926C059412}">
      <dgm:prSet/>
      <dgm:spPr/>
      <dgm:t>
        <a:bodyPr/>
        <a:lstStyle/>
        <a:p>
          <a:endParaRPr lang="en-IN"/>
        </a:p>
      </dgm:t>
    </dgm:pt>
    <dgm:pt modelId="{AC95C4BE-8B8E-426D-8A8B-B72923A36B2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Empower Data-Driven Interventions for Student Wellness.</a:t>
          </a:r>
          <a:endParaRPr lang="en-I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E1671E-CE4C-4BBD-9D05-2D68B698716A}" type="parTrans" cxnId="{74CCDC63-E667-42EA-9061-46F0202BF72F}">
      <dgm:prSet/>
      <dgm:spPr/>
      <dgm:t>
        <a:bodyPr/>
        <a:lstStyle/>
        <a:p>
          <a:endParaRPr lang="en-IN"/>
        </a:p>
      </dgm:t>
    </dgm:pt>
    <dgm:pt modelId="{A2F80B27-C0EA-449F-8B33-56FD4962496E}" type="sibTrans" cxnId="{74CCDC63-E667-42EA-9061-46F0202BF72F}">
      <dgm:prSet/>
      <dgm:spPr/>
      <dgm:t>
        <a:bodyPr/>
        <a:lstStyle/>
        <a:p>
          <a:endParaRPr lang="en-IN"/>
        </a:p>
      </dgm:t>
    </dgm:pt>
    <dgm:pt modelId="{3401777D-02C1-43B4-9730-FFCF3352F43D}" type="pres">
      <dgm:prSet presAssocID="{2546B7D2-56D2-4A68-8E5A-21A1A55082B4}" presName="linear" presStyleCnt="0">
        <dgm:presLayoutVars>
          <dgm:dir/>
          <dgm:animLvl val="lvl"/>
          <dgm:resizeHandles val="exact"/>
        </dgm:presLayoutVars>
      </dgm:prSet>
      <dgm:spPr/>
    </dgm:pt>
    <dgm:pt modelId="{9CF939B5-96CA-4BE1-A681-0AE2A89EA021}" type="pres">
      <dgm:prSet presAssocID="{3560A9E3-1A65-4286-8261-B7E75C109893}" presName="parentLin" presStyleCnt="0"/>
      <dgm:spPr/>
    </dgm:pt>
    <dgm:pt modelId="{A7D17FB3-F058-48BA-87FA-328C2FD15E06}" type="pres">
      <dgm:prSet presAssocID="{3560A9E3-1A65-4286-8261-B7E75C109893}" presName="parentLeftMargin" presStyleLbl="node1" presStyleIdx="0" presStyleCnt="3"/>
      <dgm:spPr/>
    </dgm:pt>
    <dgm:pt modelId="{1EFFF5EB-AF47-41E4-BD52-BA441AC1B601}" type="pres">
      <dgm:prSet presAssocID="{3560A9E3-1A65-4286-8261-B7E75C10989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68A753-A5EC-4D6E-8A34-10572CD6AE21}" type="pres">
      <dgm:prSet presAssocID="{3560A9E3-1A65-4286-8261-B7E75C109893}" presName="negativeSpace" presStyleCnt="0"/>
      <dgm:spPr/>
    </dgm:pt>
    <dgm:pt modelId="{A434F5B1-2CCA-48AF-AE19-B6CF78018CC2}" type="pres">
      <dgm:prSet presAssocID="{3560A9E3-1A65-4286-8261-B7E75C109893}" presName="childText" presStyleLbl="conFgAcc1" presStyleIdx="0" presStyleCnt="3">
        <dgm:presLayoutVars>
          <dgm:bulletEnabled val="1"/>
        </dgm:presLayoutVars>
      </dgm:prSet>
      <dgm:spPr/>
    </dgm:pt>
    <dgm:pt modelId="{61E62280-ACD3-419C-81FB-775E06177A8A}" type="pres">
      <dgm:prSet presAssocID="{81C1AD9F-7FC0-457E-8C57-09A5F4070BE8}" presName="spaceBetweenRectangles" presStyleCnt="0"/>
      <dgm:spPr/>
    </dgm:pt>
    <dgm:pt modelId="{AAA20EFD-C43A-46C0-BA95-69DD6A9BA42B}" type="pres">
      <dgm:prSet presAssocID="{E7CA1D4E-E073-4D52-BDDB-3B7B1382585F}" presName="parentLin" presStyleCnt="0"/>
      <dgm:spPr/>
    </dgm:pt>
    <dgm:pt modelId="{5BDEC21D-939F-468A-8DDD-7022C44E5955}" type="pres">
      <dgm:prSet presAssocID="{E7CA1D4E-E073-4D52-BDDB-3B7B1382585F}" presName="parentLeftMargin" presStyleLbl="node1" presStyleIdx="0" presStyleCnt="3"/>
      <dgm:spPr/>
    </dgm:pt>
    <dgm:pt modelId="{06DF3247-CD31-4F12-ACE1-A0DC28AB3EBD}" type="pres">
      <dgm:prSet presAssocID="{E7CA1D4E-E073-4D52-BDDB-3B7B138258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9B3C6F-A923-49A0-A633-548D4841073E}" type="pres">
      <dgm:prSet presAssocID="{E7CA1D4E-E073-4D52-BDDB-3B7B1382585F}" presName="negativeSpace" presStyleCnt="0"/>
      <dgm:spPr/>
    </dgm:pt>
    <dgm:pt modelId="{C347C9EB-BC82-4521-AE84-373935FE1A9B}" type="pres">
      <dgm:prSet presAssocID="{E7CA1D4E-E073-4D52-BDDB-3B7B1382585F}" presName="childText" presStyleLbl="conFgAcc1" presStyleIdx="1" presStyleCnt="3">
        <dgm:presLayoutVars>
          <dgm:bulletEnabled val="1"/>
        </dgm:presLayoutVars>
      </dgm:prSet>
      <dgm:spPr/>
    </dgm:pt>
    <dgm:pt modelId="{0092A925-3FFB-4AAE-B382-F54860A5EF96}" type="pres">
      <dgm:prSet presAssocID="{D83BF6D0-DA50-4E17-B448-A11CBD72FF9A}" presName="spaceBetweenRectangles" presStyleCnt="0"/>
      <dgm:spPr/>
    </dgm:pt>
    <dgm:pt modelId="{42326A3A-8F21-4D22-8607-652E6B74594F}" type="pres">
      <dgm:prSet presAssocID="{AC95C4BE-8B8E-426D-8A8B-B72923A36B20}" presName="parentLin" presStyleCnt="0"/>
      <dgm:spPr/>
    </dgm:pt>
    <dgm:pt modelId="{8738F456-3CF1-42F5-B3E5-195F1B7E857C}" type="pres">
      <dgm:prSet presAssocID="{AC95C4BE-8B8E-426D-8A8B-B72923A36B20}" presName="parentLeftMargin" presStyleLbl="node1" presStyleIdx="1" presStyleCnt="3"/>
      <dgm:spPr/>
    </dgm:pt>
    <dgm:pt modelId="{D51B722A-F41F-4EF3-9B40-08968FB1DF85}" type="pres">
      <dgm:prSet presAssocID="{AC95C4BE-8B8E-426D-8A8B-B72923A36B2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699EEA-698C-49ED-A790-C706CCF36A93}" type="pres">
      <dgm:prSet presAssocID="{AC95C4BE-8B8E-426D-8A8B-B72923A36B20}" presName="negativeSpace" presStyleCnt="0"/>
      <dgm:spPr/>
    </dgm:pt>
    <dgm:pt modelId="{682F93B6-112F-4F2D-AF10-7C81E470ED52}" type="pres">
      <dgm:prSet presAssocID="{AC95C4BE-8B8E-426D-8A8B-B72923A36B2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35BB03-CD80-4DBA-99CF-7CF0026947FD}" type="presOf" srcId="{E7CA1D4E-E073-4D52-BDDB-3B7B1382585F}" destId="{06DF3247-CD31-4F12-ACE1-A0DC28AB3EBD}" srcOrd="1" destOrd="0" presId="urn:microsoft.com/office/officeart/2005/8/layout/list1"/>
    <dgm:cxn modelId="{E5983F25-C7DC-402A-BC15-419FAC4A2486}" srcId="{2546B7D2-56D2-4A68-8E5A-21A1A55082B4}" destId="{3560A9E3-1A65-4286-8261-B7E75C109893}" srcOrd="0" destOrd="0" parTransId="{FB948FCA-89CB-42E0-976E-63CF685AB5DD}" sibTransId="{81C1AD9F-7FC0-457E-8C57-09A5F4070BE8}"/>
    <dgm:cxn modelId="{A6D4E729-8D56-4475-B18D-F65B1D5DC6E9}" type="presOf" srcId="{E7CA1D4E-E073-4D52-BDDB-3B7B1382585F}" destId="{5BDEC21D-939F-468A-8DDD-7022C44E5955}" srcOrd="0" destOrd="0" presId="urn:microsoft.com/office/officeart/2005/8/layout/list1"/>
    <dgm:cxn modelId="{74CCDC63-E667-42EA-9061-46F0202BF72F}" srcId="{2546B7D2-56D2-4A68-8E5A-21A1A55082B4}" destId="{AC95C4BE-8B8E-426D-8A8B-B72923A36B20}" srcOrd="2" destOrd="0" parTransId="{ABE1671E-CE4C-4BBD-9D05-2D68B698716A}" sibTransId="{A2F80B27-C0EA-449F-8B33-56FD4962496E}"/>
    <dgm:cxn modelId="{0FE08378-B1B2-463B-A5C2-CD79A9CF4612}" type="presOf" srcId="{AC95C4BE-8B8E-426D-8A8B-B72923A36B20}" destId="{D51B722A-F41F-4EF3-9B40-08968FB1DF85}" srcOrd="1" destOrd="0" presId="urn:microsoft.com/office/officeart/2005/8/layout/list1"/>
    <dgm:cxn modelId="{C4C20859-A9BE-42D1-A644-D697D64566FE}" type="presOf" srcId="{3560A9E3-1A65-4286-8261-B7E75C109893}" destId="{A7D17FB3-F058-48BA-87FA-328C2FD15E06}" srcOrd="0" destOrd="0" presId="urn:microsoft.com/office/officeart/2005/8/layout/list1"/>
    <dgm:cxn modelId="{617B8389-D9A7-42D4-809D-F48215CF6BD4}" type="presOf" srcId="{3560A9E3-1A65-4286-8261-B7E75C109893}" destId="{1EFFF5EB-AF47-41E4-BD52-BA441AC1B601}" srcOrd="1" destOrd="0" presId="urn:microsoft.com/office/officeart/2005/8/layout/list1"/>
    <dgm:cxn modelId="{A40C9BBC-8341-4695-937E-7DD889279EAF}" type="presOf" srcId="{2546B7D2-56D2-4A68-8E5A-21A1A55082B4}" destId="{3401777D-02C1-43B4-9730-FFCF3352F43D}" srcOrd="0" destOrd="0" presId="urn:microsoft.com/office/officeart/2005/8/layout/list1"/>
    <dgm:cxn modelId="{9E065EBE-701F-4EF8-BA1D-1FB5529B1CD1}" type="presOf" srcId="{AC95C4BE-8B8E-426D-8A8B-B72923A36B20}" destId="{8738F456-3CF1-42F5-B3E5-195F1B7E857C}" srcOrd="0" destOrd="0" presId="urn:microsoft.com/office/officeart/2005/8/layout/list1"/>
    <dgm:cxn modelId="{602DFDCF-3626-49C8-AC24-E7926C059412}" srcId="{2546B7D2-56D2-4A68-8E5A-21A1A55082B4}" destId="{E7CA1D4E-E073-4D52-BDDB-3B7B1382585F}" srcOrd="1" destOrd="0" parTransId="{3C0F950C-913E-4B44-82F3-DDE0722FE784}" sibTransId="{D83BF6D0-DA50-4E17-B448-A11CBD72FF9A}"/>
    <dgm:cxn modelId="{FB8C75CD-E846-462A-81A3-64D9ACBFF125}" type="presParOf" srcId="{3401777D-02C1-43B4-9730-FFCF3352F43D}" destId="{9CF939B5-96CA-4BE1-A681-0AE2A89EA021}" srcOrd="0" destOrd="0" presId="urn:microsoft.com/office/officeart/2005/8/layout/list1"/>
    <dgm:cxn modelId="{1B968F89-74FB-4DF1-BB1C-DDC6F66F766C}" type="presParOf" srcId="{9CF939B5-96CA-4BE1-A681-0AE2A89EA021}" destId="{A7D17FB3-F058-48BA-87FA-328C2FD15E06}" srcOrd="0" destOrd="0" presId="urn:microsoft.com/office/officeart/2005/8/layout/list1"/>
    <dgm:cxn modelId="{568E7D0F-9CA8-40C3-A750-56BBC27916F3}" type="presParOf" srcId="{9CF939B5-96CA-4BE1-A681-0AE2A89EA021}" destId="{1EFFF5EB-AF47-41E4-BD52-BA441AC1B601}" srcOrd="1" destOrd="0" presId="urn:microsoft.com/office/officeart/2005/8/layout/list1"/>
    <dgm:cxn modelId="{9DCCE510-A791-45A2-B128-E080A586AD6D}" type="presParOf" srcId="{3401777D-02C1-43B4-9730-FFCF3352F43D}" destId="{1368A753-A5EC-4D6E-8A34-10572CD6AE21}" srcOrd="1" destOrd="0" presId="urn:microsoft.com/office/officeart/2005/8/layout/list1"/>
    <dgm:cxn modelId="{CEF9CD1A-2445-4684-AC51-9D0687C454E7}" type="presParOf" srcId="{3401777D-02C1-43B4-9730-FFCF3352F43D}" destId="{A434F5B1-2CCA-48AF-AE19-B6CF78018CC2}" srcOrd="2" destOrd="0" presId="urn:microsoft.com/office/officeart/2005/8/layout/list1"/>
    <dgm:cxn modelId="{8CDB3461-4725-4F99-AA0C-59F03B6AEEAE}" type="presParOf" srcId="{3401777D-02C1-43B4-9730-FFCF3352F43D}" destId="{61E62280-ACD3-419C-81FB-775E06177A8A}" srcOrd="3" destOrd="0" presId="urn:microsoft.com/office/officeart/2005/8/layout/list1"/>
    <dgm:cxn modelId="{16F148C1-CCE7-4F7E-8A78-BC853109A56C}" type="presParOf" srcId="{3401777D-02C1-43B4-9730-FFCF3352F43D}" destId="{AAA20EFD-C43A-46C0-BA95-69DD6A9BA42B}" srcOrd="4" destOrd="0" presId="urn:microsoft.com/office/officeart/2005/8/layout/list1"/>
    <dgm:cxn modelId="{26977527-C56E-4AFC-BA40-6B34EC69D2CE}" type="presParOf" srcId="{AAA20EFD-C43A-46C0-BA95-69DD6A9BA42B}" destId="{5BDEC21D-939F-468A-8DDD-7022C44E5955}" srcOrd="0" destOrd="0" presId="urn:microsoft.com/office/officeart/2005/8/layout/list1"/>
    <dgm:cxn modelId="{597BDE13-C47D-4CF7-B054-4F5467AA0040}" type="presParOf" srcId="{AAA20EFD-C43A-46C0-BA95-69DD6A9BA42B}" destId="{06DF3247-CD31-4F12-ACE1-A0DC28AB3EBD}" srcOrd="1" destOrd="0" presId="urn:microsoft.com/office/officeart/2005/8/layout/list1"/>
    <dgm:cxn modelId="{BCC16BEB-5A7A-4550-95C5-14F855B99CB9}" type="presParOf" srcId="{3401777D-02C1-43B4-9730-FFCF3352F43D}" destId="{0D9B3C6F-A923-49A0-A633-548D4841073E}" srcOrd="5" destOrd="0" presId="urn:microsoft.com/office/officeart/2005/8/layout/list1"/>
    <dgm:cxn modelId="{0BFC8E6A-80DE-4D14-A5D4-88B7BFCE9A8D}" type="presParOf" srcId="{3401777D-02C1-43B4-9730-FFCF3352F43D}" destId="{C347C9EB-BC82-4521-AE84-373935FE1A9B}" srcOrd="6" destOrd="0" presId="urn:microsoft.com/office/officeart/2005/8/layout/list1"/>
    <dgm:cxn modelId="{4A53D2DC-A9F5-47A8-9C74-B2C7B38BD237}" type="presParOf" srcId="{3401777D-02C1-43B4-9730-FFCF3352F43D}" destId="{0092A925-3FFB-4AAE-B382-F54860A5EF96}" srcOrd="7" destOrd="0" presId="urn:microsoft.com/office/officeart/2005/8/layout/list1"/>
    <dgm:cxn modelId="{CF1F324D-E075-4B00-AC7C-911D54CEF90E}" type="presParOf" srcId="{3401777D-02C1-43B4-9730-FFCF3352F43D}" destId="{42326A3A-8F21-4D22-8607-652E6B74594F}" srcOrd="8" destOrd="0" presId="urn:microsoft.com/office/officeart/2005/8/layout/list1"/>
    <dgm:cxn modelId="{A28822FB-BAFB-4B05-BF44-31ADCEB39753}" type="presParOf" srcId="{42326A3A-8F21-4D22-8607-652E6B74594F}" destId="{8738F456-3CF1-42F5-B3E5-195F1B7E857C}" srcOrd="0" destOrd="0" presId="urn:microsoft.com/office/officeart/2005/8/layout/list1"/>
    <dgm:cxn modelId="{AB9103BC-9EB3-4BD0-A0E5-DBDE5CC0C48A}" type="presParOf" srcId="{42326A3A-8F21-4D22-8607-652E6B74594F}" destId="{D51B722A-F41F-4EF3-9B40-08968FB1DF85}" srcOrd="1" destOrd="0" presId="urn:microsoft.com/office/officeart/2005/8/layout/list1"/>
    <dgm:cxn modelId="{6EFF2C56-F8D0-4193-A936-EBD824BD3A8B}" type="presParOf" srcId="{3401777D-02C1-43B4-9730-FFCF3352F43D}" destId="{B2699EEA-698C-49ED-A790-C706CCF36A93}" srcOrd="9" destOrd="0" presId="urn:microsoft.com/office/officeart/2005/8/layout/list1"/>
    <dgm:cxn modelId="{1779A19A-ECBB-4054-9543-6642A03B5A40}" type="presParOf" srcId="{3401777D-02C1-43B4-9730-FFCF3352F43D}" destId="{682F93B6-112F-4F2D-AF10-7C81E470ED5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8BFB3-2C53-4720-929B-782448A5E7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1F2B4E47-C9A9-4BF5-AA60-E0477249D7D7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features such as:</a:t>
          </a:r>
        </a:p>
      </dgm:t>
    </dgm:pt>
    <dgm:pt modelId="{0986987E-64B8-4623-BA6B-2200432247EB}" type="parTrans" cxnId="{2CB950F9-6B9F-4E6C-A1A4-68195099D657}">
      <dgm:prSet/>
      <dgm:spPr/>
      <dgm:t>
        <a:bodyPr/>
        <a:lstStyle/>
        <a:p>
          <a:endParaRPr lang="en-IN"/>
        </a:p>
      </dgm:t>
    </dgm:pt>
    <dgm:pt modelId="{3BBCF3BF-6753-435E-84BF-20E6B18CE088}" type="sibTrans" cxnId="{2CB950F9-6B9F-4E6C-A1A4-68195099D657}">
      <dgm:prSet/>
      <dgm:spPr/>
      <dgm:t>
        <a:bodyPr/>
        <a:lstStyle/>
        <a:p>
          <a:endParaRPr lang="en-IN"/>
        </a:p>
      </dgm:t>
    </dgm:pt>
    <dgm:pt modelId="{987E54AB-772D-441C-BFA5-C0AE71A56D69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ID</a:t>
          </a:r>
        </a:p>
      </dgm:t>
    </dgm:pt>
    <dgm:pt modelId="{CCABFB77-E29B-4D83-805C-9E46221979BF}" type="parTrans" cxnId="{EA868DB6-6374-4343-ACFF-6A526AFAD5A1}">
      <dgm:prSet/>
      <dgm:spPr/>
      <dgm:t>
        <a:bodyPr/>
        <a:lstStyle/>
        <a:p>
          <a:endParaRPr lang="en-IN"/>
        </a:p>
      </dgm:t>
    </dgm:pt>
    <dgm:pt modelId="{E2166803-B7ED-4496-8B4B-EFED21EE7905}" type="sibTrans" cxnId="{EA868DB6-6374-4343-ACFF-6A526AFAD5A1}">
      <dgm:prSet/>
      <dgm:spPr/>
      <dgm:t>
        <a:bodyPr/>
        <a:lstStyle/>
        <a:p>
          <a:endParaRPr lang="en-IN"/>
        </a:p>
      </dgm:t>
    </dgm:pt>
    <dgm:pt modelId="{40C7EAB7-A4C5-4223-AD2B-5C087DBCFD24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</a:t>
          </a:r>
        </a:p>
      </dgm:t>
    </dgm:pt>
    <dgm:pt modelId="{8161BD1B-E000-432B-A8E2-1131E69108ED}" type="parTrans" cxnId="{6914C117-409A-4AE3-B27C-A738D957A5B2}">
      <dgm:prSet/>
      <dgm:spPr/>
      <dgm:t>
        <a:bodyPr/>
        <a:lstStyle/>
        <a:p>
          <a:endParaRPr lang="en-IN"/>
        </a:p>
      </dgm:t>
    </dgm:pt>
    <dgm:pt modelId="{5DF1F984-9847-4C03-86D7-820C5B98C680}" type="sibTrans" cxnId="{6914C117-409A-4AE3-B27C-A738D957A5B2}">
      <dgm:prSet/>
      <dgm:spPr/>
      <dgm:t>
        <a:bodyPr/>
        <a:lstStyle/>
        <a:p>
          <a:endParaRPr lang="en-IN"/>
        </a:p>
      </dgm:t>
    </dgm:pt>
    <dgm:pt modelId="{4401133A-0202-4B2E-A156-133AC484C9F9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Age</a:t>
          </a:r>
        </a:p>
      </dgm:t>
    </dgm:pt>
    <dgm:pt modelId="{5731B273-D8FB-4CA4-B66E-954F9097AF47}" type="parTrans" cxnId="{2463A2D8-DA01-446F-B393-E9558853F301}">
      <dgm:prSet/>
      <dgm:spPr/>
      <dgm:t>
        <a:bodyPr/>
        <a:lstStyle/>
        <a:p>
          <a:endParaRPr lang="en-IN"/>
        </a:p>
      </dgm:t>
    </dgm:pt>
    <dgm:pt modelId="{F5BA43C0-C884-4E77-92E9-4AF5FEE8142C}" type="sibTrans" cxnId="{2463A2D8-DA01-446F-B393-E9558853F301}">
      <dgm:prSet/>
      <dgm:spPr/>
      <dgm:t>
        <a:bodyPr/>
        <a:lstStyle/>
        <a:p>
          <a:endParaRPr lang="en-IN"/>
        </a:p>
      </dgm:t>
    </dgm:pt>
    <dgm:pt modelId="{3BFC2A6E-D411-4C00-8929-0F64CC3430E5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</dgm:t>
    </dgm:pt>
    <dgm:pt modelId="{96B11AD1-48D1-4F7B-A57C-C3280C0FE42D}" type="parTrans" cxnId="{650678A6-B2E8-4D87-8633-B88211636BD3}">
      <dgm:prSet/>
      <dgm:spPr/>
      <dgm:t>
        <a:bodyPr/>
        <a:lstStyle/>
        <a:p>
          <a:endParaRPr lang="en-IN"/>
        </a:p>
      </dgm:t>
    </dgm:pt>
    <dgm:pt modelId="{BDB12ED9-C555-4A2D-80C1-B92B714A2F7F}" type="sibTrans" cxnId="{650678A6-B2E8-4D87-8633-B88211636BD3}">
      <dgm:prSet/>
      <dgm:spPr/>
      <dgm:t>
        <a:bodyPr/>
        <a:lstStyle/>
        <a:p>
          <a:endParaRPr lang="en-IN"/>
        </a:p>
      </dgm:t>
    </dgm:pt>
    <dgm:pt modelId="{F493DB6C-818B-466D-8607-4E1EB39F5CC6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Study hours per day</a:t>
          </a:r>
        </a:p>
      </dgm:t>
    </dgm:pt>
    <dgm:pt modelId="{AF7ABDED-ED96-4B19-B4CC-FE4F52FA8E59}" type="parTrans" cxnId="{04B3836E-6853-430A-A7F0-8D4148E3D174}">
      <dgm:prSet/>
      <dgm:spPr/>
      <dgm:t>
        <a:bodyPr/>
        <a:lstStyle/>
        <a:p>
          <a:endParaRPr lang="en-IN"/>
        </a:p>
      </dgm:t>
    </dgm:pt>
    <dgm:pt modelId="{BE5152D5-9991-415C-8B43-6C3D5412AACA}" type="sibTrans" cxnId="{04B3836E-6853-430A-A7F0-8D4148E3D174}">
      <dgm:prSet/>
      <dgm:spPr/>
      <dgm:t>
        <a:bodyPr/>
        <a:lstStyle/>
        <a:p>
          <a:endParaRPr lang="en-IN"/>
        </a:p>
      </dgm:t>
    </dgm:pt>
    <dgm:pt modelId="{7F6BC7DF-CF36-4FE3-8A4B-13C4679081E4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Social media hours</a:t>
          </a:r>
        </a:p>
      </dgm:t>
    </dgm:pt>
    <dgm:pt modelId="{57E6AC2A-1CA1-47BA-A7E0-0741A7FE3620}" type="parTrans" cxnId="{EE0EB9D8-C546-4D2A-A8D1-0A1E1D5D4D67}">
      <dgm:prSet/>
      <dgm:spPr/>
      <dgm:t>
        <a:bodyPr/>
        <a:lstStyle/>
        <a:p>
          <a:endParaRPr lang="en-IN"/>
        </a:p>
      </dgm:t>
    </dgm:pt>
    <dgm:pt modelId="{F0283DAD-A52F-4A8D-9582-8D25FBC7D599}" type="sibTrans" cxnId="{EE0EB9D8-C546-4D2A-A8D1-0A1E1D5D4D67}">
      <dgm:prSet/>
      <dgm:spPr/>
      <dgm:t>
        <a:bodyPr/>
        <a:lstStyle/>
        <a:p>
          <a:endParaRPr lang="en-IN"/>
        </a:p>
      </dgm:t>
    </dgm:pt>
    <dgm:pt modelId="{E77BF2FB-7C91-4729-897B-74DE7A2FC857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Netflix hours</a:t>
          </a:r>
        </a:p>
      </dgm:t>
    </dgm:pt>
    <dgm:pt modelId="{2266F26C-F704-4A77-9AB3-0F27295F37C2}" type="parTrans" cxnId="{7370864C-B2B9-45B7-8474-4BD082406966}">
      <dgm:prSet/>
      <dgm:spPr/>
      <dgm:t>
        <a:bodyPr/>
        <a:lstStyle/>
        <a:p>
          <a:endParaRPr lang="en-IN"/>
        </a:p>
      </dgm:t>
    </dgm:pt>
    <dgm:pt modelId="{CDD3B084-00CE-4444-9949-DAE447D99816}" type="sibTrans" cxnId="{7370864C-B2B9-45B7-8474-4BD082406966}">
      <dgm:prSet/>
      <dgm:spPr/>
      <dgm:t>
        <a:bodyPr/>
        <a:lstStyle/>
        <a:p>
          <a:endParaRPr lang="en-IN"/>
        </a:p>
      </dgm:t>
    </dgm:pt>
    <dgm:pt modelId="{CA962C65-52DC-4F2D-A751-EAD4A2F86E77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Part time job</a:t>
          </a:r>
        </a:p>
      </dgm:t>
    </dgm:pt>
    <dgm:pt modelId="{B3A407EE-129F-4C7C-8B87-F370507C6FB7}" type="parTrans" cxnId="{F0D142BC-2419-44BC-A0AC-6E36BEE09062}">
      <dgm:prSet/>
      <dgm:spPr/>
      <dgm:t>
        <a:bodyPr/>
        <a:lstStyle/>
        <a:p>
          <a:endParaRPr lang="en-IN"/>
        </a:p>
      </dgm:t>
    </dgm:pt>
    <dgm:pt modelId="{AF1CEE73-5CE7-47A5-886F-2FD67C5F19C9}" type="sibTrans" cxnId="{F0D142BC-2419-44BC-A0AC-6E36BEE09062}">
      <dgm:prSet/>
      <dgm:spPr/>
      <dgm:t>
        <a:bodyPr/>
        <a:lstStyle/>
        <a:p>
          <a:endParaRPr lang="en-IN"/>
        </a:p>
      </dgm:t>
    </dgm:pt>
    <dgm:pt modelId="{F63D84DD-D9CD-4E53-8849-3997C4A04779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Attendance percentage</a:t>
          </a:r>
        </a:p>
      </dgm:t>
    </dgm:pt>
    <dgm:pt modelId="{FE205D92-C180-4418-B642-0C555E455939}" type="parTrans" cxnId="{7F1F3A8E-F5B5-4878-A977-10B8F714EF3D}">
      <dgm:prSet/>
      <dgm:spPr/>
      <dgm:t>
        <a:bodyPr/>
        <a:lstStyle/>
        <a:p>
          <a:endParaRPr lang="en-IN"/>
        </a:p>
      </dgm:t>
    </dgm:pt>
    <dgm:pt modelId="{0E55AC76-9A14-46FD-9DF1-E028CC64C1F1}" type="sibTrans" cxnId="{7F1F3A8E-F5B5-4878-A977-10B8F714EF3D}">
      <dgm:prSet/>
      <dgm:spPr/>
      <dgm:t>
        <a:bodyPr/>
        <a:lstStyle/>
        <a:p>
          <a:endParaRPr lang="en-IN"/>
        </a:p>
      </dgm:t>
    </dgm:pt>
    <dgm:pt modelId="{F391951A-1149-4E49-A17A-D7A61685F519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Sleep hours</a:t>
          </a:r>
        </a:p>
      </dgm:t>
    </dgm:pt>
    <dgm:pt modelId="{E09126E6-7FB3-47D5-8701-198D876BDA43}" type="parTrans" cxnId="{A8FC9377-7730-489C-A712-8D775DF530C0}">
      <dgm:prSet/>
      <dgm:spPr/>
      <dgm:t>
        <a:bodyPr/>
        <a:lstStyle/>
        <a:p>
          <a:endParaRPr lang="en-IN"/>
        </a:p>
      </dgm:t>
    </dgm:pt>
    <dgm:pt modelId="{B461BE1B-EA8D-49A4-BC5D-6C9C0979ECD6}" type="sibTrans" cxnId="{A8FC9377-7730-489C-A712-8D775DF530C0}">
      <dgm:prSet/>
      <dgm:spPr/>
      <dgm:t>
        <a:bodyPr/>
        <a:lstStyle/>
        <a:p>
          <a:endParaRPr lang="en-IN"/>
        </a:p>
      </dgm:t>
    </dgm:pt>
    <dgm:pt modelId="{71842F63-BFC9-436A-B8B6-F331FCD5B2C6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Diet quality</a:t>
          </a:r>
        </a:p>
      </dgm:t>
    </dgm:pt>
    <dgm:pt modelId="{7C90F00A-D37F-42AE-B682-DE118E50D1F4}" type="parTrans" cxnId="{74058C20-9E7E-4204-8B28-6E18D26F700C}">
      <dgm:prSet/>
      <dgm:spPr/>
      <dgm:t>
        <a:bodyPr/>
        <a:lstStyle/>
        <a:p>
          <a:endParaRPr lang="en-IN"/>
        </a:p>
      </dgm:t>
    </dgm:pt>
    <dgm:pt modelId="{F1DA4688-4BD3-404C-82CD-78BD7F2403A3}" type="sibTrans" cxnId="{74058C20-9E7E-4204-8B28-6E18D26F700C}">
      <dgm:prSet/>
      <dgm:spPr/>
      <dgm:t>
        <a:bodyPr/>
        <a:lstStyle/>
        <a:p>
          <a:endParaRPr lang="en-IN"/>
        </a:p>
      </dgm:t>
    </dgm:pt>
    <dgm:pt modelId="{F18471A8-4854-4D80-A5C4-62EEFF9C3BEF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Exercise frequency </a:t>
          </a:r>
        </a:p>
      </dgm:t>
    </dgm:pt>
    <dgm:pt modelId="{A20CEE9A-13E0-43B1-BAA1-548B4D45B81D}" type="parTrans" cxnId="{144B0617-276C-43FF-9A31-4B95ECF6F51D}">
      <dgm:prSet/>
      <dgm:spPr/>
      <dgm:t>
        <a:bodyPr/>
        <a:lstStyle/>
        <a:p>
          <a:endParaRPr lang="en-IN"/>
        </a:p>
      </dgm:t>
    </dgm:pt>
    <dgm:pt modelId="{AC106136-C634-4A92-94E2-7D6951C22074}" type="sibTrans" cxnId="{144B0617-276C-43FF-9A31-4B95ECF6F51D}">
      <dgm:prSet/>
      <dgm:spPr/>
      <dgm:t>
        <a:bodyPr/>
        <a:lstStyle/>
        <a:p>
          <a:endParaRPr lang="en-IN"/>
        </a:p>
      </dgm:t>
    </dgm:pt>
    <dgm:pt modelId="{8E610789-C5BE-4F35-B071-24114C92B696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Parental education level</a:t>
          </a:r>
        </a:p>
      </dgm:t>
    </dgm:pt>
    <dgm:pt modelId="{BC9505B1-8A8A-40FF-B10B-2F9DC2518646}" type="parTrans" cxnId="{816E09FE-BFF2-4BF4-88D1-6F561333B8B4}">
      <dgm:prSet/>
      <dgm:spPr/>
      <dgm:t>
        <a:bodyPr/>
        <a:lstStyle/>
        <a:p>
          <a:endParaRPr lang="en-IN"/>
        </a:p>
      </dgm:t>
    </dgm:pt>
    <dgm:pt modelId="{762A41D9-3CAB-47FC-87CE-5961DB0C605A}" type="sibTrans" cxnId="{816E09FE-BFF2-4BF4-88D1-6F561333B8B4}">
      <dgm:prSet/>
      <dgm:spPr/>
      <dgm:t>
        <a:bodyPr/>
        <a:lstStyle/>
        <a:p>
          <a:endParaRPr lang="en-IN"/>
        </a:p>
      </dgm:t>
    </dgm:pt>
    <dgm:pt modelId="{7245442A-9C18-46D5-B2E1-EA20957F7F12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Internet quality</a:t>
          </a:r>
        </a:p>
      </dgm:t>
    </dgm:pt>
    <dgm:pt modelId="{8A21275D-3F5E-4C6E-A787-1FA3439FCE53}" type="parTrans" cxnId="{F0F95F8D-EDBE-4EB2-94B9-81A5BB71437A}">
      <dgm:prSet/>
      <dgm:spPr/>
      <dgm:t>
        <a:bodyPr/>
        <a:lstStyle/>
        <a:p>
          <a:endParaRPr lang="en-IN"/>
        </a:p>
      </dgm:t>
    </dgm:pt>
    <dgm:pt modelId="{D69A52E2-A364-4010-B53A-6B0B34841052}" type="sibTrans" cxnId="{F0F95F8D-EDBE-4EB2-94B9-81A5BB71437A}">
      <dgm:prSet/>
      <dgm:spPr/>
      <dgm:t>
        <a:bodyPr/>
        <a:lstStyle/>
        <a:p>
          <a:endParaRPr lang="en-IN"/>
        </a:p>
      </dgm:t>
    </dgm:pt>
    <dgm:pt modelId="{B3268677-AD91-4D0C-AE1F-399A0A086585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Mental health rating</a:t>
          </a:r>
        </a:p>
      </dgm:t>
    </dgm:pt>
    <dgm:pt modelId="{16C844A3-44C8-42B5-AA44-2A9C768D5ECC}" type="parTrans" cxnId="{CF52132D-212E-41BF-8045-75442A266E04}">
      <dgm:prSet/>
      <dgm:spPr/>
      <dgm:t>
        <a:bodyPr/>
        <a:lstStyle/>
        <a:p>
          <a:endParaRPr lang="en-IN"/>
        </a:p>
      </dgm:t>
    </dgm:pt>
    <dgm:pt modelId="{CD548211-65E1-414E-BCA2-585CDF2075BE}" type="sibTrans" cxnId="{CF52132D-212E-41BF-8045-75442A266E04}">
      <dgm:prSet/>
      <dgm:spPr/>
      <dgm:t>
        <a:bodyPr/>
        <a:lstStyle/>
        <a:p>
          <a:endParaRPr lang="en-IN"/>
        </a:p>
      </dgm:t>
    </dgm:pt>
    <dgm:pt modelId="{D9029D94-4D58-460F-AE82-6E55276CB222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Extracurricular participation</a:t>
          </a:r>
        </a:p>
      </dgm:t>
    </dgm:pt>
    <dgm:pt modelId="{D66A1A35-FB0B-415B-8030-BB95AA47596C}" type="parTrans" cxnId="{0425019C-544D-45F7-BCA8-9F5ABB02187B}">
      <dgm:prSet/>
      <dgm:spPr/>
      <dgm:t>
        <a:bodyPr/>
        <a:lstStyle/>
        <a:p>
          <a:endParaRPr lang="en-IN"/>
        </a:p>
      </dgm:t>
    </dgm:pt>
    <dgm:pt modelId="{B262007D-6A46-4AE9-BE0B-2CF8A2E49AE1}" type="sibTrans" cxnId="{0425019C-544D-45F7-BCA8-9F5ABB02187B}">
      <dgm:prSet/>
      <dgm:spPr/>
      <dgm:t>
        <a:bodyPr/>
        <a:lstStyle/>
        <a:p>
          <a:endParaRPr lang="en-IN"/>
        </a:p>
      </dgm:t>
    </dgm:pt>
    <dgm:pt modelId="{7E687880-30B5-4436-A8A6-98321F78D5D4}" type="pres">
      <dgm:prSet presAssocID="{E6D8BFB3-2C53-4720-929B-782448A5E753}" presName="linear" presStyleCnt="0">
        <dgm:presLayoutVars>
          <dgm:animLvl val="lvl"/>
          <dgm:resizeHandles val="exact"/>
        </dgm:presLayoutVars>
      </dgm:prSet>
      <dgm:spPr/>
    </dgm:pt>
    <dgm:pt modelId="{E58585E7-C426-4FC4-B5A1-84D6A8ACEA74}" type="pres">
      <dgm:prSet presAssocID="{1F2B4E47-C9A9-4BF5-AA60-E0477249D7D7}" presName="parentText" presStyleLbl="node1" presStyleIdx="0" presStyleCnt="17">
        <dgm:presLayoutVars>
          <dgm:chMax val="0"/>
          <dgm:bulletEnabled val="1"/>
        </dgm:presLayoutVars>
      </dgm:prSet>
      <dgm:spPr/>
    </dgm:pt>
    <dgm:pt modelId="{5BAE62B7-5F4A-472B-97B9-A46AA44B9EE6}" type="pres">
      <dgm:prSet presAssocID="{3BBCF3BF-6753-435E-84BF-20E6B18CE088}" presName="spacer" presStyleCnt="0"/>
      <dgm:spPr/>
    </dgm:pt>
    <dgm:pt modelId="{A0043F90-34C2-40B8-A509-AF1DD92D30F6}" type="pres">
      <dgm:prSet presAssocID="{987E54AB-772D-441C-BFA5-C0AE71A56D69}" presName="parentText" presStyleLbl="node1" presStyleIdx="1" presStyleCnt="17">
        <dgm:presLayoutVars>
          <dgm:chMax val="0"/>
          <dgm:bulletEnabled val="1"/>
        </dgm:presLayoutVars>
      </dgm:prSet>
      <dgm:spPr/>
    </dgm:pt>
    <dgm:pt modelId="{6D569D88-2C86-4998-AAF3-E5D1B11873BB}" type="pres">
      <dgm:prSet presAssocID="{E2166803-B7ED-4496-8B4B-EFED21EE7905}" presName="spacer" presStyleCnt="0"/>
      <dgm:spPr/>
    </dgm:pt>
    <dgm:pt modelId="{D19E0AC5-997D-4511-B9A0-5DBADF8B2495}" type="pres">
      <dgm:prSet presAssocID="{4401133A-0202-4B2E-A156-133AC484C9F9}" presName="parentText" presStyleLbl="node1" presStyleIdx="2" presStyleCnt="17">
        <dgm:presLayoutVars>
          <dgm:chMax val="0"/>
          <dgm:bulletEnabled val="1"/>
        </dgm:presLayoutVars>
      </dgm:prSet>
      <dgm:spPr/>
    </dgm:pt>
    <dgm:pt modelId="{2FC28716-1852-4163-B3D2-B6690245DE90}" type="pres">
      <dgm:prSet presAssocID="{F5BA43C0-C884-4E77-92E9-4AF5FEE8142C}" presName="spacer" presStyleCnt="0"/>
      <dgm:spPr/>
    </dgm:pt>
    <dgm:pt modelId="{3297012B-DFAD-47E3-B2BA-FCDD3ED92575}" type="pres">
      <dgm:prSet presAssocID="{3BFC2A6E-D411-4C00-8929-0F64CC3430E5}" presName="parentText" presStyleLbl="node1" presStyleIdx="3" presStyleCnt="17">
        <dgm:presLayoutVars>
          <dgm:chMax val="0"/>
          <dgm:bulletEnabled val="1"/>
        </dgm:presLayoutVars>
      </dgm:prSet>
      <dgm:spPr/>
    </dgm:pt>
    <dgm:pt modelId="{B18ED8FA-B1AC-478E-9308-855B617DEC05}" type="pres">
      <dgm:prSet presAssocID="{BDB12ED9-C555-4A2D-80C1-B92B714A2F7F}" presName="spacer" presStyleCnt="0"/>
      <dgm:spPr/>
    </dgm:pt>
    <dgm:pt modelId="{E554F1F7-22DC-4638-B5E7-0372A3129741}" type="pres">
      <dgm:prSet presAssocID="{F493DB6C-818B-466D-8607-4E1EB39F5CC6}" presName="parentText" presStyleLbl="node1" presStyleIdx="4" presStyleCnt="17">
        <dgm:presLayoutVars>
          <dgm:chMax val="0"/>
          <dgm:bulletEnabled val="1"/>
        </dgm:presLayoutVars>
      </dgm:prSet>
      <dgm:spPr/>
    </dgm:pt>
    <dgm:pt modelId="{6B79707C-8827-4F27-B69B-C33DA63EC9F4}" type="pres">
      <dgm:prSet presAssocID="{BE5152D5-9991-415C-8B43-6C3D5412AACA}" presName="spacer" presStyleCnt="0"/>
      <dgm:spPr/>
    </dgm:pt>
    <dgm:pt modelId="{454B3E91-1E34-4B18-9351-0AA72AEEDDBD}" type="pres">
      <dgm:prSet presAssocID="{7F6BC7DF-CF36-4FE3-8A4B-13C4679081E4}" presName="parentText" presStyleLbl="node1" presStyleIdx="5" presStyleCnt="17">
        <dgm:presLayoutVars>
          <dgm:chMax val="0"/>
          <dgm:bulletEnabled val="1"/>
        </dgm:presLayoutVars>
      </dgm:prSet>
      <dgm:spPr/>
    </dgm:pt>
    <dgm:pt modelId="{B1334958-6B33-4A90-9955-7C93EF177B07}" type="pres">
      <dgm:prSet presAssocID="{F0283DAD-A52F-4A8D-9582-8D25FBC7D599}" presName="spacer" presStyleCnt="0"/>
      <dgm:spPr/>
    </dgm:pt>
    <dgm:pt modelId="{DED1C545-27F3-4978-A148-CEE0EF49A03C}" type="pres">
      <dgm:prSet presAssocID="{E77BF2FB-7C91-4729-897B-74DE7A2FC857}" presName="parentText" presStyleLbl="node1" presStyleIdx="6" presStyleCnt="17">
        <dgm:presLayoutVars>
          <dgm:chMax val="0"/>
          <dgm:bulletEnabled val="1"/>
        </dgm:presLayoutVars>
      </dgm:prSet>
      <dgm:spPr/>
    </dgm:pt>
    <dgm:pt modelId="{F6D05C6A-1842-4793-8AB6-4D08A2B0A405}" type="pres">
      <dgm:prSet presAssocID="{CDD3B084-00CE-4444-9949-DAE447D99816}" presName="spacer" presStyleCnt="0"/>
      <dgm:spPr/>
    </dgm:pt>
    <dgm:pt modelId="{320E0840-7DB2-40A9-BE9F-5D202698B69B}" type="pres">
      <dgm:prSet presAssocID="{CA962C65-52DC-4F2D-A751-EAD4A2F86E77}" presName="parentText" presStyleLbl="node1" presStyleIdx="7" presStyleCnt="17">
        <dgm:presLayoutVars>
          <dgm:chMax val="0"/>
          <dgm:bulletEnabled val="1"/>
        </dgm:presLayoutVars>
      </dgm:prSet>
      <dgm:spPr/>
    </dgm:pt>
    <dgm:pt modelId="{18987E6B-5D5A-4C4C-9189-ACE3EE3D8771}" type="pres">
      <dgm:prSet presAssocID="{AF1CEE73-5CE7-47A5-886F-2FD67C5F19C9}" presName="spacer" presStyleCnt="0"/>
      <dgm:spPr/>
    </dgm:pt>
    <dgm:pt modelId="{175084EA-DCDC-4DD2-AFCE-61B8ED6A6184}" type="pres">
      <dgm:prSet presAssocID="{F63D84DD-D9CD-4E53-8849-3997C4A04779}" presName="parentText" presStyleLbl="node1" presStyleIdx="8" presStyleCnt="17">
        <dgm:presLayoutVars>
          <dgm:chMax val="0"/>
          <dgm:bulletEnabled val="1"/>
        </dgm:presLayoutVars>
      </dgm:prSet>
      <dgm:spPr/>
    </dgm:pt>
    <dgm:pt modelId="{C3F4DA46-AA87-4DF9-A0BE-134141AC60F2}" type="pres">
      <dgm:prSet presAssocID="{0E55AC76-9A14-46FD-9DF1-E028CC64C1F1}" presName="spacer" presStyleCnt="0"/>
      <dgm:spPr/>
    </dgm:pt>
    <dgm:pt modelId="{062457F6-52C3-4FB3-B7E0-C69DC368B4D9}" type="pres">
      <dgm:prSet presAssocID="{F391951A-1149-4E49-A17A-D7A61685F519}" presName="parentText" presStyleLbl="node1" presStyleIdx="9" presStyleCnt="17">
        <dgm:presLayoutVars>
          <dgm:chMax val="0"/>
          <dgm:bulletEnabled val="1"/>
        </dgm:presLayoutVars>
      </dgm:prSet>
      <dgm:spPr/>
    </dgm:pt>
    <dgm:pt modelId="{7530FFF7-DFCB-43EF-AE9B-46054C0482D2}" type="pres">
      <dgm:prSet presAssocID="{B461BE1B-EA8D-49A4-BC5D-6C9C0979ECD6}" presName="spacer" presStyleCnt="0"/>
      <dgm:spPr/>
    </dgm:pt>
    <dgm:pt modelId="{15D8E961-458D-42DB-BCB1-E44950D412B8}" type="pres">
      <dgm:prSet presAssocID="{71842F63-BFC9-436A-B8B6-F331FCD5B2C6}" presName="parentText" presStyleLbl="node1" presStyleIdx="10" presStyleCnt="17">
        <dgm:presLayoutVars>
          <dgm:chMax val="0"/>
          <dgm:bulletEnabled val="1"/>
        </dgm:presLayoutVars>
      </dgm:prSet>
      <dgm:spPr/>
    </dgm:pt>
    <dgm:pt modelId="{34AFC1B5-BBEF-4B2E-A07F-ED143896CB06}" type="pres">
      <dgm:prSet presAssocID="{F1DA4688-4BD3-404C-82CD-78BD7F2403A3}" presName="spacer" presStyleCnt="0"/>
      <dgm:spPr/>
    </dgm:pt>
    <dgm:pt modelId="{5B3BF933-293F-42CE-A202-BDB0C13014B3}" type="pres">
      <dgm:prSet presAssocID="{F18471A8-4854-4D80-A5C4-62EEFF9C3BEF}" presName="parentText" presStyleLbl="node1" presStyleIdx="11" presStyleCnt="17">
        <dgm:presLayoutVars>
          <dgm:chMax val="0"/>
          <dgm:bulletEnabled val="1"/>
        </dgm:presLayoutVars>
      </dgm:prSet>
      <dgm:spPr/>
    </dgm:pt>
    <dgm:pt modelId="{F04643F8-71F3-4335-9EE6-FBB931B15E44}" type="pres">
      <dgm:prSet presAssocID="{AC106136-C634-4A92-94E2-7D6951C22074}" presName="spacer" presStyleCnt="0"/>
      <dgm:spPr/>
    </dgm:pt>
    <dgm:pt modelId="{5ADE9E4A-C545-4201-B977-6D9C3F95B1CB}" type="pres">
      <dgm:prSet presAssocID="{8E610789-C5BE-4F35-B071-24114C92B696}" presName="parentText" presStyleLbl="node1" presStyleIdx="12" presStyleCnt="17">
        <dgm:presLayoutVars>
          <dgm:chMax val="0"/>
          <dgm:bulletEnabled val="1"/>
        </dgm:presLayoutVars>
      </dgm:prSet>
      <dgm:spPr/>
    </dgm:pt>
    <dgm:pt modelId="{CD9689A4-9894-457A-8A1A-DF073FF7964C}" type="pres">
      <dgm:prSet presAssocID="{762A41D9-3CAB-47FC-87CE-5961DB0C605A}" presName="spacer" presStyleCnt="0"/>
      <dgm:spPr/>
    </dgm:pt>
    <dgm:pt modelId="{69E64BA9-7427-4BBB-871C-960CB805CE0F}" type="pres">
      <dgm:prSet presAssocID="{7245442A-9C18-46D5-B2E1-EA20957F7F12}" presName="parentText" presStyleLbl="node1" presStyleIdx="13" presStyleCnt="17">
        <dgm:presLayoutVars>
          <dgm:chMax val="0"/>
          <dgm:bulletEnabled val="1"/>
        </dgm:presLayoutVars>
      </dgm:prSet>
      <dgm:spPr/>
    </dgm:pt>
    <dgm:pt modelId="{710155BC-EDB7-47C5-85C8-D402F99135E2}" type="pres">
      <dgm:prSet presAssocID="{D69A52E2-A364-4010-B53A-6B0B34841052}" presName="spacer" presStyleCnt="0"/>
      <dgm:spPr/>
    </dgm:pt>
    <dgm:pt modelId="{26B048A5-656E-4A00-880E-A0D4E794F042}" type="pres">
      <dgm:prSet presAssocID="{B3268677-AD91-4D0C-AE1F-399A0A086585}" presName="parentText" presStyleLbl="node1" presStyleIdx="14" presStyleCnt="17">
        <dgm:presLayoutVars>
          <dgm:chMax val="0"/>
          <dgm:bulletEnabled val="1"/>
        </dgm:presLayoutVars>
      </dgm:prSet>
      <dgm:spPr/>
    </dgm:pt>
    <dgm:pt modelId="{1C57F5F5-058E-400F-8240-8AD160F67C56}" type="pres">
      <dgm:prSet presAssocID="{CD548211-65E1-414E-BCA2-585CDF2075BE}" presName="spacer" presStyleCnt="0"/>
      <dgm:spPr/>
    </dgm:pt>
    <dgm:pt modelId="{3F9819C8-3A1F-44A7-8645-7E680D59D078}" type="pres">
      <dgm:prSet presAssocID="{D9029D94-4D58-460F-AE82-6E55276CB222}" presName="parentText" presStyleLbl="node1" presStyleIdx="15" presStyleCnt="17">
        <dgm:presLayoutVars>
          <dgm:chMax val="0"/>
          <dgm:bulletEnabled val="1"/>
        </dgm:presLayoutVars>
      </dgm:prSet>
      <dgm:spPr/>
    </dgm:pt>
    <dgm:pt modelId="{17AC4D47-774D-45A5-8A80-0C011CA3399E}" type="pres">
      <dgm:prSet presAssocID="{B262007D-6A46-4AE9-BE0B-2CF8A2E49AE1}" presName="spacer" presStyleCnt="0"/>
      <dgm:spPr/>
    </dgm:pt>
    <dgm:pt modelId="{8B1FD272-3CCD-47A4-9A05-893EE7C75671}" type="pres">
      <dgm:prSet presAssocID="{40C7EAB7-A4C5-4223-AD2B-5C087DBCFD24}" presName="parentText" presStyleLbl="node1" presStyleIdx="16" presStyleCnt="17">
        <dgm:presLayoutVars>
          <dgm:chMax val="0"/>
          <dgm:bulletEnabled val="1"/>
        </dgm:presLayoutVars>
      </dgm:prSet>
      <dgm:spPr/>
    </dgm:pt>
  </dgm:ptLst>
  <dgm:cxnLst>
    <dgm:cxn modelId="{02CD2415-02DA-44BD-A73B-41BB55B13931}" type="presOf" srcId="{71842F63-BFC9-436A-B8B6-F331FCD5B2C6}" destId="{15D8E961-458D-42DB-BCB1-E44950D412B8}" srcOrd="0" destOrd="0" presId="urn:microsoft.com/office/officeart/2005/8/layout/vList2"/>
    <dgm:cxn modelId="{144B0617-276C-43FF-9A31-4B95ECF6F51D}" srcId="{E6D8BFB3-2C53-4720-929B-782448A5E753}" destId="{F18471A8-4854-4D80-A5C4-62EEFF9C3BEF}" srcOrd="11" destOrd="0" parTransId="{A20CEE9A-13E0-43B1-BAA1-548B4D45B81D}" sibTransId="{AC106136-C634-4A92-94E2-7D6951C22074}"/>
    <dgm:cxn modelId="{6914C117-409A-4AE3-B27C-A738D957A5B2}" srcId="{E6D8BFB3-2C53-4720-929B-782448A5E753}" destId="{40C7EAB7-A4C5-4223-AD2B-5C087DBCFD24}" srcOrd="16" destOrd="0" parTransId="{8161BD1B-E000-432B-A8E2-1131E69108ED}" sibTransId="{5DF1F984-9847-4C03-86D7-820C5B98C680}"/>
    <dgm:cxn modelId="{1102B719-F90C-49C9-A949-4DC01FA2E4ED}" type="presOf" srcId="{1F2B4E47-C9A9-4BF5-AA60-E0477249D7D7}" destId="{E58585E7-C426-4FC4-B5A1-84D6A8ACEA74}" srcOrd="0" destOrd="0" presId="urn:microsoft.com/office/officeart/2005/8/layout/vList2"/>
    <dgm:cxn modelId="{FBF9E21A-DC73-4B27-952A-CDC8A3355D55}" type="presOf" srcId="{F63D84DD-D9CD-4E53-8849-3997C4A04779}" destId="{175084EA-DCDC-4DD2-AFCE-61B8ED6A6184}" srcOrd="0" destOrd="0" presId="urn:microsoft.com/office/officeart/2005/8/layout/vList2"/>
    <dgm:cxn modelId="{74058C20-9E7E-4204-8B28-6E18D26F700C}" srcId="{E6D8BFB3-2C53-4720-929B-782448A5E753}" destId="{71842F63-BFC9-436A-B8B6-F331FCD5B2C6}" srcOrd="10" destOrd="0" parTransId="{7C90F00A-D37F-42AE-B682-DE118E50D1F4}" sibTransId="{F1DA4688-4BD3-404C-82CD-78BD7F2403A3}"/>
    <dgm:cxn modelId="{E0C13723-1A98-4CC2-85E8-7A4BF53C8304}" type="presOf" srcId="{F493DB6C-818B-466D-8607-4E1EB39F5CC6}" destId="{E554F1F7-22DC-4638-B5E7-0372A3129741}" srcOrd="0" destOrd="0" presId="urn:microsoft.com/office/officeart/2005/8/layout/vList2"/>
    <dgm:cxn modelId="{E14C6929-A31D-4D81-BF59-867CE79961F0}" type="presOf" srcId="{40C7EAB7-A4C5-4223-AD2B-5C087DBCFD24}" destId="{8B1FD272-3CCD-47A4-9A05-893EE7C75671}" srcOrd="0" destOrd="0" presId="urn:microsoft.com/office/officeart/2005/8/layout/vList2"/>
    <dgm:cxn modelId="{CF52132D-212E-41BF-8045-75442A266E04}" srcId="{E6D8BFB3-2C53-4720-929B-782448A5E753}" destId="{B3268677-AD91-4D0C-AE1F-399A0A086585}" srcOrd="14" destOrd="0" parTransId="{16C844A3-44C8-42B5-AA44-2A9C768D5ECC}" sibTransId="{CD548211-65E1-414E-BCA2-585CDF2075BE}"/>
    <dgm:cxn modelId="{A88C325E-A8BA-4408-8811-D948C37450A2}" type="presOf" srcId="{987E54AB-772D-441C-BFA5-C0AE71A56D69}" destId="{A0043F90-34C2-40B8-A509-AF1DD92D30F6}" srcOrd="0" destOrd="0" presId="urn:microsoft.com/office/officeart/2005/8/layout/vList2"/>
    <dgm:cxn modelId="{CE767264-5C95-4FFA-B777-EEE74CB84733}" type="presOf" srcId="{CA962C65-52DC-4F2D-A751-EAD4A2F86E77}" destId="{320E0840-7DB2-40A9-BE9F-5D202698B69B}" srcOrd="0" destOrd="0" presId="urn:microsoft.com/office/officeart/2005/8/layout/vList2"/>
    <dgm:cxn modelId="{5AD69967-4532-49B5-8B2C-FF5B903AF927}" type="presOf" srcId="{F18471A8-4854-4D80-A5C4-62EEFF9C3BEF}" destId="{5B3BF933-293F-42CE-A202-BDB0C13014B3}" srcOrd="0" destOrd="0" presId="urn:microsoft.com/office/officeart/2005/8/layout/vList2"/>
    <dgm:cxn modelId="{A4F26A48-7F3E-4607-809E-D48429CC02E9}" type="presOf" srcId="{E6D8BFB3-2C53-4720-929B-782448A5E753}" destId="{7E687880-30B5-4436-A8A6-98321F78D5D4}" srcOrd="0" destOrd="0" presId="urn:microsoft.com/office/officeart/2005/8/layout/vList2"/>
    <dgm:cxn modelId="{7370864C-B2B9-45B7-8474-4BD082406966}" srcId="{E6D8BFB3-2C53-4720-929B-782448A5E753}" destId="{E77BF2FB-7C91-4729-897B-74DE7A2FC857}" srcOrd="6" destOrd="0" parTransId="{2266F26C-F704-4A77-9AB3-0F27295F37C2}" sibTransId="{CDD3B084-00CE-4444-9949-DAE447D99816}"/>
    <dgm:cxn modelId="{04B3836E-6853-430A-A7F0-8D4148E3D174}" srcId="{E6D8BFB3-2C53-4720-929B-782448A5E753}" destId="{F493DB6C-818B-466D-8607-4E1EB39F5CC6}" srcOrd="4" destOrd="0" parTransId="{AF7ABDED-ED96-4B19-B4CC-FE4F52FA8E59}" sibTransId="{BE5152D5-9991-415C-8B43-6C3D5412AACA}"/>
    <dgm:cxn modelId="{BF07EC6E-FF04-4601-8233-308B3AA332C7}" type="presOf" srcId="{F391951A-1149-4E49-A17A-D7A61685F519}" destId="{062457F6-52C3-4FB3-B7E0-C69DC368B4D9}" srcOrd="0" destOrd="0" presId="urn:microsoft.com/office/officeart/2005/8/layout/vList2"/>
    <dgm:cxn modelId="{A8FC9377-7730-489C-A712-8D775DF530C0}" srcId="{E6D8BFB3-2C53-4720-929B-782448A5E753}" destId="{F391951A-1149-4E49-A17A-D7A61685F519}" srcOrd="9" destOrd="0" parTransId="{E09126E6-7FB3-47D5-8701-198D876BDA43}" sibTransId="{B461BE1B-EA8D-49A4-BC5D-6C9C0979ECD6}"/>
    <dgm:cxn modelId="{33E47278-E62D-4F98-8295-81BBFA55D02B}" type="presOf" srcId="{7F6BC7DF-CF36-4FE3-8A4B-13C4679081E4}" destId="{454B3E91-1E34-4B18-9351-0AA72AEEDDBD}" srcOrd="0" destOrd="0" presId="urn:microsoft.com/office/officeart/2005/8/layout/vList2"/>
    <dgm:cxn modelId="{95010782-4B4D-47F5-9226-8E44FD844D1E}" type="presOf" srcId="{8E610789-C5BE-4F35-B071-24114C92B696}" destId="{5ADE9E4A-C545-4201-B977-6D9C3F95B1CB}" srcOrd="0" destOrd="0" presId="urn:microsoft.com/office/officeart/2005/8/layout/vList2"/>
    <dgm:cxn modelId="{F0F95F8D-EDBE-4EB2-94B9-81A5BB71437A}" srcId="{E6D8BFB3-2C53-4720-929B-782448A5E753}" destId="{7245442A-9C18-46D5-B2E1-EA20957F7F12}" srcOrd="13" destOrd="0" parTransId="{8A21275D-3F5E-4C6E-A787-1FA3439FCE53}" sibTransId="{D69A52E2-A364-4010-B53A-6B0B34841052}"/>
    <dgm:cxn modelId="{7F1F3A8E-F5B5-4878-A977-10B8F714EF3D}" srcId="{E6D8BFB3-2C53-4720-929B-782448A5E753}" destId="{F63D84DD-D9CD-4E53-8849-3997C4A04779}" srcOrd="8" destOrd="0" parTransId="{FE205D92-C180-4418-B642-0C555E455939}" sibTransId="{0E55AC76-9A14-46FD-9DF1-E028CC64C1F1}"/>
    <dgm:cxn modelId="{1EAECC9A-4EA3-4BB5-8A74-ABFF0F1D1C0D}" type="presOf" srcId="{E77BF2FB-7C91-4729-897B-74DE7A2FC857}" destId="{DED1C545-27F3-4978-A148-CEE0EF49A03C}" srcOrd="0" destOrd="0" presId="urn:microsoft.com/office/officeart/2005/8/layout/vList2"/>
    <dgm:cxn modelId="{0425019C-544D-45F7-BCA8-9F5ABB02187B}" srcId="{E6D8BFB3-2C53-4720-929B-782448A5E753}" destId="{D9029D94-4D58-460F-AE82-6E55276CB222}" srcOrd="15" destOrd="0" parTransId="{D66A1A35-FB0B-415B-8030-BB95AA47596C}" sibTransId="{B262007D-6A46-4AE9-BE0B-2CF8A2E49AE1}"/>
    <dgm:cxn modelId="{5C07739E-54A0-44CE-A3B1-810F4076996A}" type="presOf" srcId="{3BFC2A6E-D411-4C00-8929-0F64CC3430E5}" destId="{3297012B-DFAD-47E3-B2BA-FCDD3ED92575}" srcOrd="0" destOrd="0" presId="urn:microsoft.com/office/officeart/2005/8/layout/vList2"/>
    <dgm:cxn modelId="{650678A6-B2E8-4D87-8633-B88211636BD3}" srcId="{E6D8BFB3-2C53-4720-929B-782448A5E753}" destId="{3BFC2A6E-D411-4C00-8929-0F64CC3430E5}" srcOrd="3" destOrd="0" parTransId="{96B11AD1-48D1-4F7B-A57C-C3280C0FE42D}" sibTransId="{BDB12ED9-C555-4A2D-80C1-B92B714A2F7F}"/>
    <dgm:cxn modelId="{EA868DB6-6374-4343-ACFF-6A526AFAD5A1}" srcId="{E6D8BFB3-2C53-4720-929B-782448A5E753}" destId="{987E54AB-772D-441C-BFA5-C0AE71A56D69}" srcOrd="1" destOrd="0" parTransId="{CCABFB77-E29B-4D83-805C-9E46221979BF}" sibTransId="{E2166803-B7ED-4496-8B4B-EFED21EE7905}"/>
    <dgm:cxn modelId="{807B32BC-9450-4762-B34F-2AC3DA233C59}" type="presOf" srcId="{7245442A-9C18-46D5-B2E1-EA20957F7F12}" destId="{69E64BA9-7427-4BBB-871C-960CB805CE0F}" srcOrd="0" destOrd="0" presId="urn:microsoft.com/office/officeart/2005/8/layout/vList2"/>
    <dgm:cxn modelId="{F0D142BC-2419-44BC-A0AC-6E36BEE09062}" srcId="{E6D8BFB3-2C53-4720-929B-782448A5E753}" destId="{CA962C65-52DC-4F2D-A751-EAD4A2F86E77}" srcOrd="7" destOrd="0" parTransId="{B3A407EE-129F-4C7C-8B87-F370507C6FB7}" sibTransId="{AF1CEE73-5CE7-47A5-886F-2FD67C5F19C9}"/>
    <dgm:cxn modelId="{A67939BD-CEC2-4F35-8E4A-1978B2B699C5}" type="presOf" srcId="{4401133A-0202-4B2E-A156-133AC484C9F9}" destId="{D19E0AC5-997D-4511-B9A0-5DBADF8B2495}" srcOrd="0" destOrd="0" presId="urn:microsoft.com/office/officeart/2005/8/layout/vList2"/>
    <dgm:cxn modelId="{2463A2D8-DA01-446F-B393-E9558853F301}" srcId="{E6D8BFB3-2C53-4720-929B-782448A5E753}" destId="{4401133A-0202-4B2E-A156-133AC484C9F9}" srcOrd="2" destOrd="0" parTransId="{5731B273-D8FB-4CA4-B66E-954F9097AF47}" sibTransId="{F5BA43C0-C884-4E77-92E9-4AF5FEE8142C}"/>
    <dgm:cxn modelId="{EE0EB9D8-C546-4D2A-A8D1-0A1E1D5D4D67}" srcId="{E6D8BFB3-2C53-4720-929B-782448A5E753}" destId="{7F6BC7DF-CF36-4FE3-8A4B-13C4679081E4}" srcOrd="5" destOrd="0" parTransId="{57E6AC2A-1CA1-47BA-A7E0-0741A7FE3620}" sibTransId="{F0283DAD-A52F-4A8D-9582-8D25FBC7D599}"/>
    <dgm:cxn modelId="{C5F2F2E1-B09E-4AF2-BB62-D6FBF7E9D1AF}" type="presOf" srcId="{D9029D94-4D58-460F-AE82-6E55276CB222}" destId="{3F9819C8-3A1F-44A7-8645-7E680D59D078}" srcOrd="0" destOrd="0" presId="urn:microsoft.com/office/officeart/2005/8/layout/vList2"/>
    <dgm:cxn modelId="{EF7500F9-9383-4E66-B62B-09E70568F27E}" type="presOf" srcId="{B3268677-AD91-4D0C-AE1F-399A0A086585}" destId="{26B048A5-656E-4A00-880E-A0D4E794F042}" srcOrd="0" destOrd="0" presId="urn:microsoft.com/office/officeart/2005/8/layout/vList2"/>
    <dgm:cxn modelId="{2CB950F9-6B9F-4E6C-A1A4-68195099D657}" srcId="{E6D8BFB3-2C53-4720-929B-782448A5E753}" destId="{1F2B4E47-C9A9-4BF5-AA60-E0477249D7D7}" srcOrd="0" destOrd="0" parTransId="{0986987E-64B8-4623-BA6B-2200432247EB}" sibTransId="{3BBCF3BF-6753-435E-84BF-20E6B18CE088}"/>
    <dgm:cxn modelId="{816E09FE-BFF2-4BF4-88D1-6F561333B8B4}" srcId="{E6D8BFB3-2C53-4720-929B-782448A5E753}" destId="{8E610789-C5BE-4F35-B071-24114C92B696}" srcOrd="12" destOrd="0" parTransId="{BC9505B1-8A8A-40FF-B10B-2F9DC2518646}" sibTransId="{762A41D9-3CAB-47FC-87CE-5961DB0C605A}"/>
    <dgm:cxn modelId="{F63E4B6C-CA71-4EDB-9ACD-DDDB63A209BD}" type="presParOf" srcId="{7E687880-30B5-4436-A8A6-98321F78D5D4}" destId="{E58585E7-C426-4FC4-B5A1-84D6A8ACEA74}" srcOrd="0" destOrd="0" presId="urn:microsoft.com/office/officeart/2005/8/layout/vList2"/>
    <dgm:cxn modelId="{73D43FD6-89E4-4A1A-AE67-9384B44A766B}" type="presParOf" srcId="{7E687880-30B5-4436-A8A6-98321F78D5D4}" destId="{5BAE62B7-5F4A-472B-97B9-A46AA44B9EE6}" srcOrd="1" destOrd="0" presId="urn:microsoft.com/office/officeart/2005/8/layout/vList2"/>
    <dgm:cxn modelId="{B54C38A0-AF52-43CC-862E-D51AA1D12F18}" type="presParOf" srcId="{7E687880-30B5-4436-A8A6-98321F78D5D4}" destId="{A0043F90-34C2-40B8-A509-AF1DD92D30F6}" srcOrd="2" destOrd="0" presId="urn:microsoft.com/office/officeart/2005/8/layout/vList2"/>
    <dgm:cxn modelId="{541C2095-8B1E-4D4D-87F7-54EFD36199C5}" type="presParOf" srcId="{7E687880-30B5-4436-A8A6-98321F78D5D4}" destId="{6D569D88-2C86-4998-AAF3-E5D1B11873BB}" srcOrd="3" destOrd="0" presId="urn:microsoft.com/office/officeart/2005/8/layout/vList2"/>
    <dgm:cxn modelId="{01B3B300-37B1-44D3-9B29-18C39B19D66A}" type="presParOf" srcId="{7E687880-30B5-4436-A8A6-98321F78D5D4}" destId="{D19E0AC5-997D-4511-B9A0-5DBADF8B2495}" srcOrd="4" destOrd="0" presId="urn:microsoft.com/office/officeart/2005/8/layout/vList2"/>
    <dgm:cxn modelId="{8F6AE583-5D9B-43C5-B0A7-1B0C908A903E}" type="presParOf" srcId="{7E687880-30B5-4436-A8A6-98321F78D5D4}" destId="{2FC28716-1852-4163-B3D2-B6690245DE90}" srcOrd="5" destOrd="0" presId="urn:microsoft.com/office/officeart/2005/8/layout/vList2"/>
    <dgm:cxn modelId="{770B03F1-A9D1-4FB0-BC20-2CD2B687E6DC}" type="presParOf" srcId="{7E687880-30B5-4436-A8A6-98321F78D5D4}" destId="{3297012B-DFAD-47E3-B2BA-FCDD3ED92575}" srcOrd="6" destOrd="0" presId="urn:microsoft.com/office/officeart/2005/8/layout/vList2"/>
    <dgm:cxn modelId="{627DA17E-56B2-45B8-A234-D19F3A685CFF}" type="presParOf" srcId="{7E687880-30B5-4436-A8A6-98321F78D5D4}" destId="{B18ED8FA-B1AC-478E-9308-855B617DEC05}" srcOrd="7" destOrd="0" presId="urn:microsoft.com/office/officeart/2005/8/layout/vList2"/>
    <dgm:cxn modelId="{D93FE08C-14C8-4AA2-ADC7-ACC2E8171AE8}" type="presParOf" srcId="{7E687880-30B5-4436-A8A6-98321F78D5D4}" destId="{E554F1F7-22DC-4638-B5E7-0372A3129741}" srcOrd="8" destOrd="0" presId="urn:microsoft.com/office/officeart/2005/8/layout/vList2"/>
    <dgm:cxn modelId="{A7C3F393-7837-4262-A7CC-D199FC24E239}" type="presParOf" srcId="{7E687880-30B5-4436-A8A6-98321F78D5D4}" destId="{6B79707C-8827-4F27-B69B-C33DA63EC9F4}" srcOrd="9" destOrd="0" presId="urn:microsoft.com/office/officeart/2005/8/layout/vList2"/>
    <dgm:cxn modelId="{EA0403CF-8D6A-4B9A-929A-E831A61D2A7E}" type="presParOf" srcId="{7E687880-30B5-4436-A8A6-98321F78D5D4}" destId="{454B3E91-1E34-4B18-9351-0AA72AEEDDBD}" srcOrd="10" destOrd="0" presId="urn:microsoft.com/office/officeart/2005/8/layout/vList2"/>
    <dgm:cxn modelId="{9A129C7E-740A-4866-BA4E-A93BA8287B99}" type="presParOf" srcId="{7E687880-30B5-4436-A8A6-98321F78D5D4}" destId="{B1334958-6B33-4A90-9955-7C93EF177B07}" srcOrd="11" destOrd="0" presId="urn:microsoft.com/office/officeart/2005/8/layout/vList2"/>
    <dgm:cxn modelId="{F0732F85-523C-44E7-8E02-F27ABC306D2D}" type="presParOf" srcId="{7E687880-30B5-4436-A8A6-98321F78D5D4}" destId="{DED1C545-27F3-4978-A148-CEE0EF49A03C}" srcOrd="12" destOrd="0" presId="urn:microsoft.com/office/officeart/2005/8/layout/vList2"/>
    <dgm:cxn modelId="{1D5A638D-8D1A-47C6-95D9-CE1E16AC3513}" type="presParOf" srcId="{7E687880-30B5-4436-A8A6-98321F78D5D4}" destId="{F6D05C6A-1842-4793-8AB6-4D08A2B0A405}" srcOrd="13" destOrd="0" presId="urn:microsoft.com/office/officeart/2005/8/layout/vList2"/>
    <dgm:cxn modelId="{C6D7974F-EBA7-4868-BD4E-B905A6D75084}" type="presParOf" srcId="{7E687880-30B5-4436-A8A6-98321F78D5D4}" destId="{320E0840-7DB2-40A9-BE9F-5D202698B69B}" srcOrd="14" destOrd="0" presId="urn:microsoft.com/office/officeart/2005/8/layout/vList2"/>
    <dgm:cxn modelId="{FC8F4FCD-E92F-458D-9B3C-16F7928F497C}" type="presParOf" srcId="{7E687880-30B5-4436-A8A6-98321F78D5D4}" destId="{18987E6B-5D5A-4C4C-9189-ACE3EE3D8771}" srcOrd="15" destOrd="0" presId="urn:microsoft.com/office/officeart/2005/8/layout/vList2"/>
    <dgm:cxn modelId="{793A6A13-668D-4E90-AD1C-A7FB28A10D10}" type="presParOf" srcId="{7E687880-30B5-4436-A8A6-98321F78D5D4}" destId="{175084EA-DCDC-4DD2-AFCE-61B8ED6A6184}" srcOrd="16" destOrd="0" presId="urn:microsoft.com/office/officeart/2005/8/layout/vList2"/>
    <dgm:cxn modelId="{F85FFA9E-3497-4465-A850-7154F8E07E34}" type="presParOf" srcId="{7E687880-30B5-4436-A8A6-98321F78D5D4}" destId="{C3F4DA46-AA87-4DF9-A0BE-134141AC60F2}" srcOrd="17" destOrd="0" presId="urn:microsoft.com/office/officeart/2005/8/layout/vList2"/>
    <dgm:cxn modelId="{924E7C37-D62F-4964-AFC5-777BF42157F3}" type="presParOf" srcId="{7E687880-30B5-4436-A8A6-98321F78D5D4}" destId="{062457F6-52C3-4FB3-B7E0-C69DC368B4D9}" srcOrd="18" destOrd="0" presId="urn:microsoft.com/office/officeart/2005/8/layout/vList2"/>
    <dgm:cxn modelId="{30736AEE-C521-4EDF-BD74-288B44BD60EE}" type="presParOf" srcId="{7E687880-30B5-4436-A8A6-98321F78D5D4}" destId="{7530FFF7-DFCB-43EF-AE9B-46054C0482D2}" srcOrd="19" destOrd="0" presId="urn:microsoft.com/office/officeart/2005/8/layout/vList2"/>
    <dgm:cxn modelId="{D59E89E3-03DC-419E-B397-192EDD46FEF7}" type="presParOf" srcId="{7E687880-30B5-4436-A8A6-98321F78D5D4}" destId="{15D8E961-458D-42DB-BCB1-E44950D412B8}" srcOrd="20" destOrd="0" presId="urn:microsoft.com/office/officeart/2005/8/layout/vList2"/>
    <dgm:cxn modelId="{39B9CE72-84BA-445E-9CBF-09909F5DD598}" type="presParOf" srcId="{7E687880-30B5-4436-A8A6-98321F78D5D4}" destId="{34AFC1B5-BBEF-4B2E-A07F-ED143896CB06}" srcOrd="21" destOrd="0" presId="urn:microsoft.com/office/officeart/2005/8/layout/vList2"/>
    <dgm:cxn modelId="{CAC5D789-82EE-4D66-A6E0-175A5EAFDFA9}" type="presParOf" srcId="{7E687880-30B5-4436-A8A6-98321F78D5D4}" destId="{5B3BF933-293F-42CE-A202-BDB0C13014B3}" srcOrd="22" destOrd="0" presId="urn:microsoft.com/office/officeart/2005/8/layout/vList2"/>
    <dgm:cxn modelId="{BCB72721-065F-4BDB-B453-2B249F2A41BF}" type="presParOf" srcId="{7E687880-30B5-4436-A8A6-98321F78D5D4}" destId="{F04643F8-71F3-4335-9EE6-FBB931B15E44}" srcOrd="23" destOrd="0" presId="urn:microsoft.com/office/officeart/2005/8/layout/vList2"/>
    <dgm:cxn modelId="{5B8B9CF9-A496-4E19-BE09-83F6D10D9400}" type="presParOf" srcId="{7E687880-30B5-4436-A8A6-98321F78D5D4}" destId="{5ADE9E4A-C545-4201-B977-6D9C3F95B1CB}" srcOrd="24" destOrd="0" presId="urn:microsoft.com/office/officeart/2005/8/layout/vList2"/>
    <dgm:cxn modelId="{C1CCCA22-E7C3-491B-8CB3-FA9DC993EEDF}" type="presParOf" srcId="{7E687880-30B5-4436-A8A6-98321F78D5D4}" destId="{CD9689A4-9894-457A-8A1A-DF073FF7964C}" srcOrd="25" destOrd="0" presId="urn:microsoft.com/office/officeart/2005/8/layout/vList2"/>
    <dgm:cxn modelId="{463E16E2-4E31-471B-9F54-D4F8B9F3B99D}" type="presParOf" srcId="{7E687880-30B5-4436-A8A6-98321F78D5D4}" destId="{69E64BA9-7427-4BBB-871C-960CB805CE0F}" srcOrd="26" destOrd="0" presId="urn:microsoft.com/office/officeart/2005/8/layout/vList2"/>
    <dgm:cxn modelId="{78B3E78F-F1A7-4E63-A439-8B17D11133E7}" type="presParOf" srcId="{7E687880-30B5-4436-A8A6-98321F78D5D4}" destId="{710155BC-EDB7-47C5-85C8-D402F99135E2}" srcOrd="27" destOrd="0" presId="urn:microsoft.com/office/officeart/2005/8/layout/vList2"/>
    <dgm:cxn modelId="{61B54272-5DFD-462E-9F41-1D01714DEE21}" type="presParOf" srcId="{7E687880-30B5-4436-A8A6-98321F78D5D4}" destId="{26B048A5-656E-4A00-880E-A0D4E794F042}" srcOrd="28" destOrd="0" presId="urn:microsoft.com/office/officeart/2005/8/layout/vList2"/>
    <dgm:cxn modelId="{E6D6071A-0D55-46C8-AC33-3226929F215F}" type="presParOf" srcId="{7E687880-30B5-4436-A8A6-98321F78D5D4}" destId="{1C57F5F5-058E-400F-8240-8AD160F67C56}" srcOrd="29" destOrd="0" presId="urn:microsoft.com/office/officeart/2005/8/layout/vList2"/>
    <dgm:cxn modelId="{AE979502-20B4-4856-91E1-9A50C25CB691}" type="presParOf" srcId="{7E687880-30B5-4436-A8A6-98321F78D5D4}" destId="{3F9819C8-3A1F-44A7-8645-7E680D59D078}" srcOrd="30" destOrd="0" presId="urn:microsoft.com/office/officeart/2005/8/layout/vList2"/>
    <dgm:cxn modelId="{AA82CE4D-40A8-4D7F-9B33-117455FF61D8}" type="presParOf" srcId="{7E687880-30B5-4436-A8A6-98321F78D5D4}" destId="{17AC4D47-774D-45A5-8A80-0C011CA3399E}" srcOrd="31" destOrd="0" presId="urn:microsoft.com/office/officeart/2005/8/layout/vList2"/>
    <dgm:cxn modelId="{57B02EB8-5B8E-49E3-9B2E-CDA565D64CE4}" type="presParOf" srcId="{7E687880-30B5-4436-A8A6-98321F78D5D4}" destId="{8B1FD272-3CCD-47A4-9A05-893EE7C75671}" srcOrd="3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491B54-E44C-4890-9D50-BDE56781844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75EB7A-CF20-45CD-8ABB-55FD0479E01F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Stacked area chart:</a:t>
          </a:r>
        </a:p>
      </dgm:t>
    </dgm:pt>
    <dgm:pt modelId="{F3A93429-BCAA-49A5-B9BE-C7A0178E2785}" type="parTrans" cxnId="{FFFD6D44-81EF-4B55-82F6-0F4A8364C39F}">
      <dgm:prSet/>
      <dgm:spPr/>
      <dgm:t>
        <a:bodyPr/>
        <a:lstStyle/>
        <a:p>
          <a:endParaRPr lang="en-IN"/>
        </a:p>
      </dgm:t>
    </dgm:pt>
    <dgm:pt modelId="{A0575D0C-36B8-4C7C-9B1D-CA40869C738C}" type="sibTrans" cxnId="{FFFD6D44-81EF-4B55-82F6-0F4A8364C39F}">
      <dgm:prSet/>
      <dgm:spPr/>
      <dgm:t>
        <a:bodyPr/>
        <a:lstStyle/>
        <a:p>
          <a:endParaRPr lang="en-IN"/>
        </a:p>
      </dgm:t>
    </dgm:pt>
    <dgm:pt modelId="{24F4B95E-120A-4F3E-8335-D73466FA4726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 by Attendance percentage and Netflix hours.</a:t>
          </a:r>
        </a:p>
      </dgm:t>
    </dgm:pt>
    <dgm:pt modelId="{F8FF8E9B-44E9-481F-8394-C98CD86349A6}" type="parTrans" cxnId="{36FB711E-CC5F-4098-8BD4-F95F3F6B7686}">
      <dgm:prSet/>
      <dgm:spPr/>
      <dgm:t>
        <a:bodyPr/>
        <a:lstStyle/>
        <a:p>
          <a:endParaRPr lang="en-IN"/>
        </a:p>
      </dgm:t>
    </dgm:pt>
    <dgm:pt modelId="{FA5D128E-904E-46A0-9B50-5ADDAACBD09E}" type="sibTrans" cxnId="{36FB711E-CC5F-4098-8BD4-F95F3F6B7686}">
      <dgm:prSet/>
      <dgm:spPr/>
      <dgm:t>
        <a:bodyPr/>
        <a:lstStyle/>
        <a:p>
          <a:endParaRPr lang="en-IN"/>
        </a:p>
      </dgm:t>
    </dgm:pt>
    <dgm:pt modelId="{D4066DA4-2FAC-4253-9A96-BF460499B7A6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Stacked column chart:</a:t>
          </a:r>
        </a:p>
      </dgm:t>
    </dgm:pt>
    <dgm:pt modelId="{BFB70D4A-7261-40AB-A564-F544D5122350}" type="parTrans" cxnId="{8CDE2676-0605-4C74-B626-AAE34F0D6119}">
      <dgm:prSet/>
      <dgm:spPr/>
      <dgm:t>
        <a:bodyPr/>
        <a:lstStyle/>
        <a:p>
          <a:endParaRPr lang="en-IN"/>
        </a:p>
      </dgm:t>
    </dgm:pt>
    <dgm:pt modelId="{032B9354-1876-40BE-9CC4-A82AA69A3EF3}" type="sibTrans" cxnId="{8CDE2676-0605-4C74-B626-AAE34F0D6119}">
      <dgm:prSet/>
      <dgm:spPr/>
      <dgm:t>
        <a:bodyPr/>
        <a:lstStyle/>
        <a:p>
          <a:endParaRPr lang="en-IN"/>
        </a:p>
      </dgm:t>
    </dgm:pt>
    <dgm:pt modelId="{24E16EA7-5EC7-4FBD-93E4-4043E67670C7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scores by Sleep hours.</a:t>
          </a:r>
        </a:p>
      </dgm:t>
    </dgm:pt>
    <dgm:pt modelId="{B4773447-DDCF-4365-BDF9-9A6666D3E4AE}" type="parTrans" cxnId="{BEC484C8-DD2F-4FB8-989F-C107B528C6CC}">
      <dgm:prSet/>
      <dgm:spPr/>
      <dgm:t>
        <a:bodyPr/>
        <a:lstStyle/>
        <a:p>
          <a:endParaRPr lang="en-IN"/>
        </a:p>
      </dgm:t>
    </dgm:pt>
    <dgm:pt modelId="{CE53E820-E2CF-47D5-8D0F-079BFA660A0E}" type="sibTrans" cxnId="{BEC484C8-DD2F-4FB8-989F-C107B528C6CC}">
      <dgm:prSet/>
      <dgm:spPr/>
      <dgm:t>
        <a:bodyPr/>
        <a:lstStyle/>
        <a:p>
          <a:endParaRPr lang="en-IN"/>
        </a:p>
      </dgm:t>
    </dgm:pt>
    <dgm:pt modelId="{FD518FE9-FC20-45B4-93B2-704282302CEE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scores by Social media hours.</a:t>
          </a:r>
        </a:p>
      </dgm:t>
    </dgm:pt>
    <dgm:pt modelId="{0B3E4DC7-AACB-4264-A009-023ACF428D59}" type="parTrans" cxnId="{6C536637-FED3-4C45-AD92-7E15B6C2CD3D}">
      <dgm:prSet/>
      <dgm:spPr/>
      <dgm:t>
        <a:bodyPr/>
        <a:lstStyle/>
        <a:p>
          <a:endParaRPr lang="en-IN"/>
        </a:p>
      </dgm:t>
    </dgm:pt>
    <dgm:pt modelId="{E1A6EAC1-56BF-48E4-BC51-A7818F345C0D}" type="sibTrans" cxnId="{6C536637-FED3-4C45-AD92-7E15B6C2CD3D}">
      <dgm:prSet/>
      <dgm:spPr/>
      <dgm:t>
        <a:bodyPr/>
        <a:lstStyle/>
        <a:p>
          <a:endParaRPr lang="en-IN"/>
        </a:p>
      </dgm:t>
    </dgm:pt>
    <dgm:pt modelId="{DA94FA32-89F1-47AF-BE88-D4FD3B54AB98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Pie chart:</a:t>
          </a:r>
        </a:p>
      </dgm:t>
    </dgm:pt>
    <dgm:pt modelId="{86311535-E8F5-4AF4-8BD6-2F9C3DB9AEB9}" type="parTrans" cxnId="{0DB18E70-2F19-4B54-BF95-B715433C6AE0}">
      <dgm:prSet/>
      <dgm:spPr/>
      <dgm:t>
        <a:bodyPr/>
        <a:lstStyle/>
        <a:p>
          <a:endParaRPr lang="en-IN"/>
        </a:p>
      </dgm:t>
    </dgm:pt>
    <dgm:pt modelId="{71EE4C52-4D67-4E46-BAA3-F447DB062CD4}" type="sibTrans" cxnId="{0DB18E70-2F19-4B54-BF95-B715433C6AE0}">
      <dgm:prSet/>
      <dgm:spPr/>
      <dgm:t>
        <a:bodyPr/>
        <a:lstStyle/>
        <a:p>
          <a:endParaRPr lang="en-IN"/>
        </a:p>
      </dgm:t>
    </dgm:pt>
    <dgm:pt modelId="{AED0C5BF-7D23-495F-BC2C-BFB467605167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   Line chart:</a:t>
          </a:r>
        </a:p>
      </dgm:t>
    </dgm:pt>
    <dgm:pt modelId="{BAACDA48-FB5F-4EFB-AF84-0488FCC0FE47}" type="parTrans" cxnId="{6FF3ED2F-2CB8-4B8F-BC3E-2D5EAD75D5FF}">
      <dgm:prSet/>
      <dgm:spPr/>
      <dgm:t>
        <a:bodyPr/>
        <a:lstStyle/>
        <a:p>
          <a:endParaRPr lang="en-IN"/>
        </a:p>
      </dgm:t>
    </dgm:pt>
    <dgm:pt modelId="{111F30FC-F6B5-4768-AEAB-0F73EB575D42}" type="sibTrans" cxnId="{6FF3ED2F-2CB8-4B8F-BC3E-2D5EAD75D5FF}">
      <dgm:prSet/>
      <dgm:spPr/>
      <dgm:t>
        <a:bodyPr/>
        <a:lstStyle/>
        <a:p>
          <a:endParaRPr lang="en-IN"/>
        </a:p>
      </dgm:t>
    </dgm:pt>
    <dgm:pt modelId="{F791F931-7717-4AEE-BBD4-4D28CFE92BC1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(AVG) Exam scores by Study hours per day.</a:t>
          </a:r>
        </a:p>
      </dgm:t>
    </dgm:pt>
    <dgm:pt modelId="{C37C9200-BFB2-46F9-930A-B8BF4849BF6B}" type="parTrans" cxnId="{6FF52A6B-F83E-4090-BA66-640F9D8BD6EF}">
      <dgm:prSet/>
      <dgm:spPr/>
      <dgm:t>
        <a:bodyPr/>
        <a:lstStyle/>
        <a:p>
          <a:endParaRPr lang="en-IN"/>
        </a:p>
      </dgm:t>
    </dgm:pt>
    <dgm:pt modelId="{2D8C5A67-A8D8-48EF-9947-F6B32C221BFC}" type="sibTrans" cxnId="{6FF52A6B-F83E-4090-BA66-640F9D8BD6EF}">
      <dgm:prSet/>
      <dgm:spPr/>
      <dgm:t>
        <a:bodyPr/>
        <a:lstStyle/>
        <a:p>
          <a:endParaRPr lang="en-IN"/>
        </a:p>
      </dgm:t>
    </dgm:pt>
    <dgm:pt modelId="{75498DBC-09AB-4541-9FCC-532BB77E4FA5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scores by Mental Health condition and Rating.</a:t>
          </a:r>
        </a:p>
      </dgm:t>
    </dgm:pt>
    <dgm:pt modelId="{105FFB76-9C3B-4F03-B396-4AB6A9F78347}" type="parTrans" cxnId="{01A655A1-87D1-4427-80C6-15E8DF7DD617}">
      <dgm:prSet/>
      <dgm:spPr/>
      <dgm:t>
        <a:bodyPr/>
        <a:lstStyle/>
        <a:p>
          <a:endParaRPr lang="en-IN"/>
        </a:p>
      </dgm:t>
    </dgm:pt>
    <dgm:pt modelId="{1D806478-8560-4B51-B733-793596CB031F}" type="sibTrans" cxnId="{01A655A1-87D1-4427-80C6-15E8DF7DD617}">
      <dgm:prSet/>
      <dgm:spPr/>
      <dgm:t>
        <a:bodyPr/>
        <a:lstStyle/>
        <a:p>
          <a:endParaRPr lang="en-IN"/>
        </a:p>
      </dgm:t>
    </dgm:pt>
    <dgm:pt modelId="{9FF7C9FB-CCD0-43FC-B663-11E2C51D8961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Button Slicer:</a:t>
          </a:r>
        </a:p>
      </dgm:t>
    </dgm:pt>
    <dgm:pt modelId="{DC595537-D772-4025-8258-0E97F398E7B1}" type="parTrans" cxnId="{62DBE1FC-5A02-4BE8-94D7-5E42A12D1ABA}">
      <dgm:prSet/>
      <dgm:spPr/>
      <dgm:t>
        <a:bodyPr/>
        <a:lstStyle/>
        <a:p>
          <a:endParaRPr lang="en-IN"/>
        </a:p>
      </dgm:t>
    </dgm:pt>
    <dgm:pt modelId="{85CFF5D9-1BA9-4506-897A-4EBBF4A84385}" type="sibTrans" cxnId="{62DBE1FC-5A02-4BE8-94D7-5E42A12D1ABA}">
      <dgm:prSet/>
      <dgm:spPr/>
      <dgm:t>
        <a:bodyPr/>
        <a:lstStyle/>
        <a:p>
          <a:endParaRPr lang="en-IN"/>
        </a:p>
      </dgm:t>
    </dgm:pt>
    <dgm:pt modelId="{EA2EE060-1989-46B3-9241-7EFB5567C9C9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Card:</a:t>
          </a:r>
        </a:p>
      </dgm:t>
    </dgm:pt>
    <dgm:pt modelId="{66745F30-C342-4B2B-A774-20DFC95FD5DD}" type="parTrans" cxnId="{A8D44C6B-C34D-4BC8-865F-9A44849DBCE3}">
      <dgm:prSet/>
      <dgm:spPr/>
      <dgm:t>
        <a:bodyPr/>
        <a:lstStyle/>
        <a:p>
          <a:endParaRPr lang="en-IN"/>
        </a:p>
      </dgm:t>
    </dgm:pt>
    <dgm:pt modelId="{6380F0A5-4C1D-4EAA-A693-DCC7016A5381}" type="sibTrans" cxnId="{A8D44C6B-C34D-4BC8-865F-9A44849DBCE3}">
      <dgm:prSet/>
      <dgm:spPr/>
      <dgm:t>
        <a:bodyPr/>
        <a:lstStyle/>
        <a:p>
          <a:endParaRPr lang="en-IN"/>
        </a:p>
      </dgm:t>
    </dgm:pt>
    <dgm:pt modelId="{86EF8260-84B1-4297-A413-FA697E7B578D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Age, Gender</a:t>
          </a:r>
        </a:p>
      </dgm:t>
    </dgm:pt>
    <dgm:pt modelId="{B04AD603-1507-4FB2-BA20-4DF923BB1EA6}" type="parTrans" cxnId="{75531862-5C55-45A2-8C33-90D63CA87206}">
      <dgm:prSet/>
      <dgm:spPr/>
      <dgm:t>
        <a:bodyPr/>
        <a:lstStyle/>
        <a:p>
          <a:endParaRPr lang="en-IN"/>
        </a:p>
      </dgm:t>
    </dgm:pt>
    <dgm:pt modelId="{D158864F-D9EE-4E52-9AE5-92F2CF0B4826}" type="sibTrans" cxnId="{75531862-5C55-45A2-8C33-90D63CA87206}">
      <dgm:prSet/>
      <dgm:spPr/>
      <dgm:t>
        <a:bodyPr/>
        <a:lstStyle/>
        <a:p>
          <a:endParaRPr lang="en-IN"/>
        </a:p>
      </dgm:t>
    </dgm:pt>
    <dgm:pt modelId="{C2C583A5-E213-47C4-A183-623F569A9B50}">
      <dgm:prSet phldrT="[Text]" custT="1"/>
      <dgm:spPr/>
      <dgm:t>
        <a:bodyPr/>
        <a:lstStyle/>
        <a:p>
          <a:r>
            <a:rPr lang="en-IN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Average Exam Scores</a:t>
          </a:r>
        </a:p>
      </dgm:t>
    </dgm:pt>
    <dgm:pt modelId="{B8A7A396-B7B0-43E6-93C0-A2B113B22973}" type="parTrans" cxnId="{E1D37250-24F3-480A-AE19-AD344D4DBE17}">
      <dgm:prSet/>
      <dgm:spPr/>
      <dgm:t>
        <a:bodyPr/>
        <a:lstStyle/>
        <a:p>
          <a:endParaRPr lang="en-IN"/>
        </a:p>
      </dgm:t>
    </dgm:pt>
    <dgm:pt modelId="{D3BC2F99-D73E-4455-BF43-B5E740793DC4}" type="sibTrans" cxnId="{E1D37250-24F3-480A-AE19-AD344D4DBE17}">
      <dgm:prSet/>
      <dgm:spPr/>
      <dgm:t>
        <a:bodyPr/>
        <a:lstStyle/>
        <a:p>
          <a:endParaRPr lang="en-IN"/>
        </a:p>
      </dgm:t>
    </dgm:pt>
    <dgm:pt modelId="{8701D148-F331-4D06-A705-3B3ABC027FA6}">
      <dgm:prSet phldrT="[Text]" custT="1"/>
      <dgm:spPr/>
      <dgm:t>
        <a:bodyPr/>
        <a:lstStyle/>
        <a:p>
          <a:r>
            <a:rPr lang="en-IN" sz="2200">
              <a:latin typeface="Times New Roman" panose="02020603050405020304" pitchFamily="18" charset="0"/>
              <a:cs typeface="Times New Roman" panose="02020603050405020304" pitchFamily="18" charset="0"/>
            </a:rPr>
            <a:t>Tree Map:</a:t>
          </a:r>
          <a:endParaRPr lang="en-I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9D0D5-E975-4431-83C5-BBFBB41919B9}" type="parTrans" cxnId="{48D231EA-8006-4043-AC99-5D90638720B7}">
      <dgm:prSet/>
      <dgm:spPr/>
      <dgm:t>
        <a:bodyPr/>
        <a:lstStyle/>
        <a:p>
          <a:endParaRPr lang="en-IN"/>
        </a:p>
      </dgm:t>
    </dgm:pt>
    <dgm:pt modelId="{FBAE4DB9-0A38-4965-A02A-23EC003F9018}" type="sibTrans" cxnId="{48D231EA-8006-4043-AC99-5D90638720B7}">
      <dgm:prSet/>
      <dgm:spPr/>
      <dgm:t>
        <a:bodyPr/>
        <a:lstStyle/>
        <a:p>
          <a:endParaRPr lang="en-IN"/>
        </a:p>
      </dgm:t>
    </dgm:pt>
    <dgm:pt modelId="{E2267088-74C7-46AB-88AE-CF6787E5756D}" type="pres">
      <dgm:prSet presAssocID="{C3491B54-E44C-4890-9D50-BDE56781844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AB5041A-7771-46DB-BC7D-E7BCCD484F15}" type="pres">
      <dgm:prSet presAssocID="{9575EB7A-CF20-45CD-8ABB-55FD0479E01F}" presName="composite" presStyleCnt="0"/>
      <dgm:spPr/>
    </dgm:pt>
    <dgm:pt modelId="{599DE277-D97A-44E9-AC0C-72311FF960AE}" type="pres">
      <dgm:prSet presAssocID="{9575EB7A-CF20-45CD-8ABB-55FD0479E01F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38CFF744-C218-4C39-9541-21F321F72EF4}" type="pres">
      <dgm:prSet presAssocID="{9575EB7A-CF20-45CD-8ABB-55FD0479E01F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</dgm:pt>
    <dgm:pt modelId="{5D47EFD3-EBB2-4114-A5FE-A14BB5E9F10C}" type="pres">
      <dgm:prSet presAssocID="{9575EB7A-CF20-45CD-8ABB-55FD0479E01F}" presName="Accent" presStyleLbl="parChTrans1D1" presStyleIdx="0" presStyleCnt="7"/>
      <dgm:spPr/>
    </dgm:pt>
    <dgm:pt modelId="{7B4F24B0-C84B-4150-81BA-0E305B7A83A7}" type="pres">
      <dgm:prSet presAssocID="{A0575D0C-36B8-4C7C-9B1D-CA40869C738C}" presName="sibTrans" presStyleCnt="0"/>
      <dgm:spPr/>
    </dgm:pt>
    <dgm:pt modelId="{D15DCF50-FBCE-4C9C-84D6-1A725229D723}" type="pres">
      <dgm:prSet presAssocID="{D4066DA4-2FAC-4253-9A96-BF460499B7A6}" presName="composite" presStyleCnt="0"/>
      <dgm:spPr/>
    </dgm:pt>
    <dgm:pt modelId="{B26443D6-1756-421B-80BE-3C0B2ED6CC7C}" type="pres">
      <dgm:prSet presAssocID="{D4066DA4-2FAC-4253-9A96-BF460499B7A6}" presName="First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8A58B680-C27D-43B7-9A30-1649B153838A}" type="pres">
      <dgm:prSet presAssocID="{D4066DA4-2FAC-4253-9A96-BF460499B7A6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</dgm:pt>
    <dgm:pt modelId="{582D8700-A2E1-4B5A-A177-A2740C36D9F0}" type="pres">
      <dgm:prSet presAssocID="{D4066DA4-2FAC-4253-9A96-BF460499B7A6}" presName="Accent" presStyleLbl="parChTrans1D1" presStyleIdx="1" presStyleCnt="7"/>
      <dgm:spPr/>
    </dgm:pt>
    <dgm:pt modelId="{764A62D3-E222-4DF6-9C96-F60B515B577E}" type="pres">
      <dgm:prSet presAssocID="{032B9354-1876-40BE-9CC4-A82AA69A3EF3}" presName="sibTrans" presStyleCnt="0"/>
      <dgm:spPr/>
    </dgm:pt>
    <dgm:pt modelId="{B9822B29-A5F3-40AD-BEB6-DCCAB1BC4254}" type="pres">
      <dgm:prSet presAssocID="{DA94FA32-89F1-47AF-BE88-D4FD3B54AB98}" presName="composite" presStyleCnt="0"/>
      <dgm:spPr/>
    </dgm:pt>
    <dgm:pt modelId="{EE2AB993-F647-4D41-A5C7-961DB7E50D06}" type="pres">
      <dgm:prSet presAssocID="{DA94FA32-89F1-47AF-BE88-D4FD3B54AB98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26CE91FD-D935-4135-9877-BF1870568B04}" type="pres">
      <dgm:prSet presAssocID="{DA94FA32-89F1-47AF-BE88-D4FD3B54AB98}" presName="Parent" presStyleLbl="alignNode1" presStyleIdx="2" presStyleCnt="7">
        <dgm:presLayoutVars>
          <dgm:chMax val="3"/>
          <dgm:chPref val="3"/>
          <dgm:bulletEnabled val="1"/>
        </dgm:presLayoutVars>
      </dgm:prSet>
      <dgm:spPr/>
    </dgm:pt>
    <dgm:pt modelId="{CDFF500F-A66E-4088-B4D4-AB7DCC506022}" type="pres">
      <dgm:prSet presAssocID="{DA94FA32-89F1-47AF-BE88-D4FD3B54AB98}" presName="Accent" presStyleLbl="parChTrans1D1" presStyleIdx="2" presStyleCnt="7"/>
      <dgm:spPr/>
    </dgm:pt>
    <dgm:pt modelId="{7F63CAA2-B148-4F48-BE6C-DF52498FE5D8}" type="pres">
      <dgm:prSet presAssocID="{71EE4C52-4D67-4E46-BAA3-F447DB062CD4}" presName="sibTrans" presStyleCnt="0"/>
      <dgm:spPr/>
    </dgm:pt>
    <dgm:pt modelId="{03487545-FC8D-4736-84FD-125329466240}" type="pres">
      <dgm:prSet presAssocID="{8701D148-F331-4D06-A705-3B3ABC027FA6}" presName="composite" presStyleCnt="0"/>
      <dgm:spPr/>
    </dgm:pt>
    <dgm:pt modelId="{7F462B20-2583-4353-80FD-7E503EBD0C8F}" type="pres">
      <dgm:prSet presAssocID="{8701D148-F331-4D06-A705-3B3ABC027FA6}" presName="First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90D0BEEA-80D0-44D3-B6F2-4837E1F5BE8F}" type="pres">
      <dgm:prSet presAssocID="{8701D148-F331-4D06-A705-3B3ABC027FA6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</dgm:pt>
    <dgm:pt modelId="{BE0B161D-BBD0-456F-8087-B278D70F4010}" type="pres">
      <dgm:prSet presAssocID="{8701D148-F331-4D06-A705-3B3ABC027FA6}" presName="Accent" presStyleLbl="parChTrans1D1" presStyleIdx="3" presStyleCnt="7"/>
      <dgm:spPr/>
    </dgm:pt>
    <dgm:pt modelId="{65387D8C-0968-4E3A-99A6-1D9982DB4B4D}" type="pres">
      <dgm:prSet presAssocID="{FBAE4DB9-0A38-4965-A02A-23EC003F9018}" presName="sibTrans" presStyleCnt="0"/>
      <dgm:spPr/>
    </dgm:pt>
    <dgm:pt modelId="{9A3244B3-EE18-4EDA-B0E5-A19B588D94FC}" type="pres">
      <dgm:prSet presAssocID="{AED0C5BF-7D23-495F-BC2C-BFB467605167}" presName="composite" presStyleCnt="0"/>
      <dgm:spPr/>
    </dgm:pt>
    <dgm:pt modelId="{D758269B-CC35-40FC-AE4E-C5BE6F0642C1}" type="pres">
      <dgm:prSet presAssocID="{AED0C5BF-7D23-495F-BC2C-BFB467605167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9A326C5B-D866-42A9-AC2E-15B354AE9EB6}" type="pres">
      <dgm:prSet presAssocID="{AED0C5BF-7D23-495F-BC2C-BFB467605167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</dgm:pt>
    <dgm:pt modelId="{9C5CFE6A-4249-45CB-82BE-30FED6BB0E33}" type="pres">
      <dgm:prSet presAssocID="{AED0C5BF-7D23-495F-BC2C-BFB467605167}" presName="Accent" presStyleLbl="parChTrans1D1" presStyleIdx="4" presStyleCnt="7"/>
      <dgm:spPr/>
    </dgm:pt>
    <dgm:pt modelId="{89D505D3-694B-4C1C-924D-79BE892456D6}" type="pres">
      <dgm:prSet presAssocID="{111F30FC-F6B5-4768-AEAB-0F73EB575D42}" presName="sibTrans" presStyleCnt="0"/>
      <dgm:spPr/>
    </dgm:pt>
    <dgm:pt modelId="{4E6F525C-7069-47DF-9106-2B464056E9B2}" type="pres">
      <dgm:prSet presAssocID="{9FF7C9FB-CCD0-43FC-B663-11E2C51D8961}" presName="composite" presStyleCnt="0"/>
      <dgm:spPr/>
    </dgm:pt>
    <dgm:pt modelId="{1CF4383A-5D3F-4367-BAA1-51EEACC0DD77}" type="pres">
      <dgm:prSet presAssocID="{9FF7C9FB-CCD0-43FC-B663-11E2C51D8961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F2DD5777-5542-4024-AB29-67224A343555}" type="pres">
      <dgm:prSet presAssocID="{9FF7C9FB-CCD0-43FC-B663-11E2C51D8961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</dgm:pt>
    <dgm:pt modelId="{DD622937-AF4C-4CA6-BBE6-B59BE6237D09}" type="pres">
      <dgm:prSet presAssocID="{9FF7C9FB-CCD0-43FC-B663-11E2C51D8961}" presName="Accent" presStyleLbl="parChTrans1D1" presStyleIdx="5" presStyleCnt="7"/>
      <dgm:spPr/>
    </dgm:pt>
    <dgm:pt modelId="{BAC4814C-BBCE-49D2-8987-48994766A0EC}" type="pres">
      <dgm:prSet presAssocID="{85CFF5D9-1BA9-4506-897A-4EBBF4A84385}" presName="sibTrans" presStyleCnt="0"/>
      <dgm:spPr/>
    </dgm:pt>
    <dgm:pt modelId="{DEA7760D-F6DA-435E-81E5-687062FD0CDA}" type="pres">
      <dgm:prSet presAssocID="{EA2EE060-1989-46B3-9241-7EFB5567C9C9}" presName="composite" presStyleCnt="0"/>
      <dgm:spPr/>
    </dgm:pt>
    <dgm:pt modelId="{474D0A63-DE68-4471-B704-803FF651C279}" type="pres">
      <dgm:prSet presAssocID="{EA2EE060-1989-46B3-9241-7EFB5567C9C9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9C08A8A9-D5E5-4806-96B0-C3B40B46CDE7}" type="pres">
      <dgm:prSet presAssocID="{EA2EE060-1989-46B3-9241-7EFB5567C9C9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</dgm:pt>
    <dgm:pt modelId="{9943B808-80A7-4557-BE3F-765894FA0C61}" type="pres">
      <dgm:prSet presAssocID="{EA2EE060-1989-46B3-9241-7EFB5567C9C9}" presName="Accent" presStyleLbl="parChTrans1D1" presStyleIdx="6" presStyleCnt="7"/>
      <dgm:spPr/>
    </dgm:pt>
  </dgm:ptLst>
  <dgm:cxnLst>
    <dgm:cxn modelId="{4F5E9A0E-370A-4D4D-88A8-FEDFE99B8839}" type="presOf" srcId="{F791F931-7717-4AEE-BBD4-4D28CFE92BC1}" destId="{7F462B20-2583-4353-80FD-7E503EBD0C8F}" srcOrd="0" destOrd="0" presId="urn:microsoft.com/office/officeart/2011/layout/TabList"/>
    <dgm:cxn modelId="{36FB711E-CC5F-4098-8BD4-F95F3F6B7686}" srcId="{9575EB7A-CF20-45CD-8ABB-55FD0479E01F}" destId="{24F4B95E-120A-4F3E-8335-D73466FA4726}" srcOrd="0" destOrd="0" parTransId="{F8FF8E9B-44E9-481F-8394-C98CD86349A6}" sibTransId="{FA5D128E-904E-46A0-9B50-5ADDAACBD09E}"/>
    <dgm:cxn modelId="{6FF3ED2F-2CB8-4B8F-BC3E-2D5EAD75D5FF}" srcId="{C3491B54-E44C-4890-9D50-BDE567818445}" destId="{AED0C5BF-7D23-495F-BC2C-BFB467605167}" srcOrd="4" destOrd="0" parTransId="{BAACDA48-FB5F-4EFB-AF84-0488FCC0FE47}" sibTransId="{111F30FC-F6B5-4768-AEAB-0F73EB575D42}"/>
    <dgm:cxn modelId="{6C536637-FED3-4C45-AD92-7E15B6C2CD3D}" srcId="{DA94FA32-89F1-47AF-BE88-D4FD3B54AB98}" destId="{FD518FE9-FC20-45B4-93B2-704282302CEE}" srcOrd="0" destOrd="0" parTransId="{0B3E4DC7-AACB-4264-A009-023ACF428D59}" sibTransId="{E1A6EAC1-56BF-48E4-BC51-A7818F345C0D}"/>
    <dgm:cxn modelId="{049B103A-FB43-44A5-87F7-7A520AD81B6B}" type="presOf" srcId="{EA2EE060-1989-46B3-9241-7EFB5567C9C9}" destId="{9C08A8A9-D5E5-4806-96B0-C3B40B46CDE7}" srcOrd="0" destOrd="0" presId="urn:microsoft.com/office/officeart/2011/layout/TabList"/>
    <dgm:cxn modelId="{75531862-5C55-45A2-8C33-90D63CA87206}" srcId="{9FF7C9FB-CCD0-43FC-B663-11E2C51D8961}" destId="{86EF8260-84B1-4297-A413-FA697E7B578D}" srcOrd="0" destOrd="0" parTransId="{B04AD603-1507-4FB2-BA20-4DF923BB1EA6}" sibTransId="{D158864F-D9EE-4E52-9AE5-92F2CF0B4826}"/>
    <dgm:cxn modelId="{1BD81944-6FF3-4EE1-984D-D2E4FE27324B}" type="presOf" srcId="{24F4B95E-120A-4F3E-8335-D73466FA4726}" destId="{599DE277-D97A-44E9-AC0C-72311FF960AE}" srcOrd="0" destOrd="0" presId="urn:microsoft.com/office/officeart/2011/layout/TabList"/>
    <dgm:cxn modelId="{FFFD6D44-81EF-4B55-82F6-0F4A8364C39F}" srcId="{C3491B54-E44C-4890-9D50-BDE567818445}" destId="{9575EB7A-CF20-45CD-8ABB-55FD0479E01F}" srcOrd="0" destOrd="0" parTransId="{F3A93429-BCAA-49A5-B9BE-C7A0178E2785}" sibTransId="{A0575D0C-36B8-4C7C-9B1D-CA40869C738C}"/>
    <dgm:cxn modelId="{F928B548-6A41-4556-8424-998945DE8ADA}" type="presOf" srcId="{FD518FE9-FC20-45B4-93B2-704282302CEE}" destId="{EE2AB993-F647-4D41-A5C7-961DB7E50D06}" srcOrd="0" destOrd="0" presId="urn:microsoft.com/office/officeart/2011/layout/TabList"/>
    <dgm:cxn modelId="{6FF52A6B-F83E-4090-BA66-640F9D8BD6EF}" srcId="{8701D148-F331-4D06-A705-3B3ABC027FA6}" destId="{F791F931-7717-4AEE-BBD4-4D28CFE92BC1}" srcOrd="0" destOrd="0" parTransId="{C37C9200-BFB2-46F9-930A-B8BF4849BF6B}" sibTransId="{2D8C5A67-A8D8-48EF-9947-F6B32C221BFC}"/>
    <dgm:cxn modelId="{A8D44C6B-C34D-4BC8-865F-9A44849DBCE3}" srcId="{C3491B54-E44C-4890-9D50-BDE567818445}" destId="{EA2EE060-1989-46B3-9241-7EFB5567C9C9}" srcOrd="6" destOrd="0" parTransId="{66745F30-C342-4B2B-A774-20DFC95FD5DD}" sibTransId="{6380F0A5-4C1D-4EAA-A693-DCC7016A5381}"/>
    <dgm:cxn modelId="{E1D37250-24F3-480A-AE19-AD344D4DBE17}" srcId="{EA2EE060-1989-46B3-9241-7EFB5567C9C9}" destId="{C2C583A5-E213-47C4-A183-623F569A9B50}" srcOrd="0" destOrd="0" parTransId="{B8A7A396-B7B0-43E6-93C0-A2B113B22973}" sibTransId="{D3BC2F99-D73E-4455-BF43-B5E740793DC4}"/>
    <dgm:cxn modelId="{0DB18E70-2F19-4B54-BF95-B715433C6AE0}" srcId="{C3491B54-E44C-4890-9D50-BDE567818445}" destId="{DA94FA32-89F1-47AF-BE88-D4FD3B54AB98}" srcOrd="2" destOrd="0" parTransId="{86311535-E8F5-4AF4-8BD6-2F9C3DB9AEB9}" sibTransId="{71EE4C52-4D67-4E46-BAA3-F447DB062CD4}"/>
    <dgm:cxn modelId="{8CDE2676-0605-4C74-B626-AAE34F0D6119}" srcId="{C3491B54-E44C-4890-9D50-BDE567818445}" destId="{D4066DA4-2FAC-4253-9A96-BF460499B7A6}" srcOrd="1" destOrd="0" parTransId="{BFB70D4A-7261-40AB-A564-F544D5122350}" sibTransId="{032B9354-1876-40BE-9CC4-A82AA69A3EF3}"/>
    <dgm:cxn modelId="{9FD88C7C-916C-4780-B3B9-26EA4544F127}" type="presOf" srcId="{86EF8260-84B1-4297-A413-FA697E7B578D}" destId="{1CF4383A-5D3F-4367-BAA1-51EEACC0DD77}" srcOrd="0" destOrd="0" presId="urn:microsoft.com/office/officeart/2011/layout/TabList"/>
    <dgm:cxn modelId="{49D4E78F-C94D-4B8E-B3C4-5537B14BB72D}" type="presOf" srcId="{24E16EA7-5EC7-4FBD-93E4-4043E67670C7}" destId="{B26443D6-1756-421B-80BE-3C0B2ED6CC7C}" srcOrd="0" destOrd="0" presId="urn:microsoft.com/office/officeart/2011/layout/TabList"/>
    <dgm:cxn modelId="{01A655A1-87D1-4427-80C6-15E8DF7DD617}" srcId="{AED0C5BF-7D23-495F-BC2C-BFB467605167}" destId="{75498DBC-09AB-4541-9FCC-532BB77E4FA5}" srcOrd="0" destOrd="0" parTransId="{105FFB76-9C3B-4F03-B396-4AB6A9F78347}" sibTransId="{1D806478-8560-4B51-B733-793596CB031F}"/>
    <dgm:cxn modelId="{955721A5-4F9B-4D97-842E-A4D0FA302FB3}" type="presOf" srcId="{C3491B54-E44C-4890-9D50-BDE567818445}" destId="{E2267088-74C7-46AB-88AE-CF6787E5756D}" srcOrd="0" destOrd="0" presId="urn:microsoft.com/office/officeart/2011/layout/TabList"/>
    <dgm:cxn modelId="{23211FC5-DB35-4A6F-8B91-CFEAA81A8E75}" type="presOf" srcId="{DA94FA32-89F1-47AF-BE88-D4FD3B54AB98}" destId="{26CE91FD-D935-4135-9877-BF1870568B04}" srcOrd="0" destOrd="0" presId="urn:microsoft.com/office/officeart/2011/layout/TabList"/>
    <dgm:cxn modelId="{0DAB00C7-0F60-44DD-8C4C-7B45130D70F4}" type="presOf" srcId="{D4066DA4-2FAC-4253-9A96-BF460499B7A6}" destId="{8A58B680-C27D-43B7-9A30-1649B153838A}" srcOrd="0" destOrd="0" presId="urn:microsoft.com/office/officeart/2011/layout/TabList"/>
    <dgm:cxn modelId="{BEC484C8-DD2F-4FB8-989F-C107B528C6CC}" srcId="{D4066DA4-2FAC-4253-9A96-BF460499B7A6}" destId="{24E16EA7-5EC7-4FBD-93E4-4043E67670C7}" srcOrd="0" destOrd="0" parTransId="{B4773447-DDCF-4365-BDF9-9A6666D3E4AE}" sibTransId="{CE53E820-E2CF-47D5-8D0F-079BFA660A0E}"/>
    <dgm:cxn modelId="{EB518FCF-E678-43C0-8B46-C38D814EE96C}" type="presOf" srcId="{C2C583A5-E213-47C4-A183-623F569A9B50}" destId="{474D0A63-DE68-4471-B704-803FF651C279}" srcOrd="0" destOrd="0" presId="urn:microsoft.com/office/officeart/2011/layout/TabList"/>
    <dgm:cxn modelId="{FD4B26D6-40E2-4D28-97FA-CAE81EB216D2}" type="presOf" srcId="{AED0C5BF-7D23-495F-BC2C-BFB467605167}" destId="{9A326C5B-D866-42A9-AC2E-15B354AE9EB6}" srcOrd="0" destOrd="0" presId="urn:microsoft.com/office/officeart/2011/layout/TabList"/>
    <dgm:cxn modelId="{D81D70E2-1DD3-4E82-90DE-F46A1A70BE79}" type="presOf" srcId="{9FF7C9FB-CCD0-43FC-B663-11E2C51D8961}" destId="{F2DD5777-5542-4024-AB29-67224A343555}" srcOrd="0" destOrd="0" presId="urn:microsoft.com/office/officeart/2011/layout/TabList"/>
    <dgm:cxn modelId="{C47460E3-2ABF-49B0-B42C-9334C678172A}" type="presOf" srcId="{75498DBC-09AB-4541-9FCC-532BB77E4FA5}" destId="{D758269B-CC35-40FC-AE4E-C5BE6F0642C1}" srcOrd="0" destOrd="0" presId="urn:microsoft.com/office/officeart/2011/layout/TabList"/>
    <dgm:cxn modelId="{48D231EA-8006-4043-AC99-5D90638720B7}" srcId="{C3491B54-E44C-4890-9D50-BDE567818445}" destId="{8701D148-F331-4D06-A705-3B3ABC027FA6}" srcOrd="3" destOrd="0" parTransId="{4D59D0D5-E975-4431-83C5-BBFBB41919B9}" sibTransId="{FBAE4DB9-0A38-4965-A02A-23EC003F9018}"/>
    <dgm:cxn modelId="{A35E10F5-7E95-42B9-B3E7-66B4627267FF}" type="presOf" srcId="{9575EB7A-CF20-45CD-8ABB-55FD0479E01F}" destId="{38CFF744-C218-4C39-9541-21F321F72EF4}" srcOrd="0" destOrd="0" presId="urn:microsoft.com/office/officeart/2011/layout/TabList"/>
    <dgm:cxn modelId="{62DBE1FC-5A02-4BE8-94D7-5E42A12D1ABA}" srcId="{C3491B54-E44C-4890-9D50-BDE567818445}" destId="{9FF7C9FB-CCD0-43FC-B663-11E2C51D8961}" srcOrd="5" destOrd="0" parTransId="{DC595537-D772-4025-8258-0E97F398E7B1}" sibTransId="{85CFF5D9-1BA9-4506-897A-4EBBF4A84385}"/>
    <dgm:cxn modelId="{6A8AB0FF-DAE2-4D85-9D92-F2D8E4C2A272}" type="presOf" srcId="{8701D148-F331-4D06-A705-3B3ABC027FA6}" destId="{90D0BEEA-80D0-44D3-B6F2-4837E1F5BE8F}" srcOrd="0" destOrd="0" presId="urn:microsoft.com/office/officeart/2011/layout/TabList"/>
    <dgm:cxn modelId="{4517B513-281C-4F0C-92DE-DF1ADA3E188A}" type="presParOf" srcId="{E2267088-74C7-46AB-88AE-CF6787E5756D}" destId="{5AB5041A-7771-46DB-BC7D-E7BCCD484F15}" srcOrd="0" destOrd="0" presId="urn:microsoft.com/office/officeart/2011/layout/TabList"/>
    <dgm:cxn modelId="{4CA549CE-13AE-4685-B8BB-2FFF0BBC6654}" type="presParOf" srcId="{5AB5041A-7771-46DB-BC7D-E7BCCD484F15}" destId="{599DE277-D97A-44E9-AC0C-72311FF960AE}" srcOrd="0" destOrd="0" presId="urn:microsoft.com/office/officeart/2011/layout/TabList"/>
    <dgm:cxn modelId="{4B36A21E-319F-4A89-8378-468C7D29CE0C}" type="presParOf" srcId="{5AB5041A-7771-46DB-BC7D-E7BCCD484F15}" destId="{38CFF744-C218-4C39-9541-21F321F72EF4}" srcOrd="1" destOrd="0" presId="urn:microsoft.com/office/officeart/2011/layout/TabList"/>
    <dgm:cxn modelId="{19A36B8C-FA5F-4FCC-A4A1-3AA760516A08}" type="presParOf" srcId="{5AB5041A-7771-46DB-BC7D-E7BCCD484F15}" destId="{5D47EFD3-EBB2-4114-A5FE-A14BB5E9F10C}" srcOrd="2" destOrd="0" presId="urn:microsoft.com/office/officeart/2011/layout/TabList"/>
    <dgm:cxn modelId="{18AA277A-CED0-4372-B76D-0A4639BD3D01}" type="presParOf" srcId="{E2267088-74C7-46AB-88AE-CF6787E5756D}" destId="{7B4F24B0-C84B-4150-81BA-0E305B7A83A7}" srcOrd="1" destOrd="0" presId="urn:microsoft.com/office/officeart/2011/layout/TabList"/>
    <dgm:cxn modelId="{1CAE557D-84DF-440B-AC7F-782664A5CEBD}" type="presParOf" srcId="{E2267088-74C7-46AB-88AE-CF6787E5756D}" destId="{D15DCF50-FBCE-4C9C-84D6-1A725229D723}" srcOrd="2" destOrd="0" presId="urn:microsoft.com/office/officeart/2011/layout/TabList"/>
    <dgm:cxn modelId="{BF25A5B2-2D32-4A13-8B21-4AF2CB61E4A3}" type="presParOf" srcId="{D15DCF50-FBCE-4C9C-84D6-1A725229D723}" destId="{B26443D6-1756-421B-80BE-3C0B2ED6CC7C}" srcOrd="0" destOrd="0" presId="urn:microsoft.com/office/officeart/2011/layout/TabList"/>
    <dgm:cxn modelId="{061C9B2F-7143-4A58-8BA9-64F345E79D36}" type="presParOf" srcId="{D15DCF50-FBCE-4C9C-84D6-1A725229D723}" destId="{8A58B680-C27D-43B7-9A30-1649B153838A}" srcOrd="1" destOrd="0" presId="urn:microsoft.com/office/officeart/2011/layout/TabList"/>
    <dgm:cxn modelId="{AC35C06F-1C5D-4063-87DE-568A7AC8246F}" type="presParOf" srcId="{D15DCF50-FBCE-4C9C-84D6-1A725229D723}" destId="{582D8700-A2E1-4B5A-A177-A2740C36D9F0}" srcOrd="2" destOrd="0" presId="urn:microsoft.com/office/officeart/2011/layout/TabList"/>
    <dgm:cxn modelId="{02FDC1D5-68F6-4230-9AF3-841BBE133969}" type="presParOf" srcId="{E2267088-74C7-46AB-88AE-CF6787E5756D}" destId="{764A62D3-E222-4DF6-9C96-F60B515B577E}" srcOrd="3" destOrd="0" presId="urn:microsoft.com/office/officeart/2011/layout/TabList"/>
    <dgm:cxn modelId="{FD4780FC-D99F-485F-9162-6CD4F144B7B8}" type="presParOf" srcId="{E2267088-74C7-46AB-88AE-CF6787E5756D}" destId="{B9822B29-A5F3-40AD-BEB6-DCCAB1BC4254}" srcOrd="4" destOrd="0" presId="urn:microsoft.com/office/officeart/2011/layout/TabList"/>
    <dgm:cxn modelId="{62705E50-4654-47E6-84E8-6E202C79ACF8}" type="presParOf" srcId="{B9822B29-A5F3-40AD-BEB6-DCCAB1BC4254}" destId="{EE2AB993-F647-4D41-A5C7-961DB7E50D06}" srcOrd="0" destOrd="0" presId="urn:microsoft.com/office/officeart/2011/layout/TabList"/>
    <dgm:cxn modelId="{C23FAF02-E8DD-46E3-AB78-AAEBD2BD14DD}" type="presParOf" srcId="{B9822B29-A5F3-40AD-BEB6-DCCAB1BC4254}" destId="{26CE91FD-D935-4135-9877-BF1870568B04}" srcOrd="1" destOrd="0" presId="urn:microsoft.com/office/officeart/2011/layout/TabList"/>
    <dgm:cxn modelId="{ABE4D3F4-90D1-4DC6-8A14-38E5103A21D7}" type="presParOf" srcId="{B9822B29-A5F3-40AD-BEB6-DCCAB1BC4254}" destId="{CDFF500F-A66E-4088-B4D4-AB7DCC506022}" srcOrd="2" destOrd="0" presId="urn:microsoft.com/office/officeart/2011/layout/TabList"/>
    <dgm:cxn modelId="{91BC3E89-945D-43E8-870C-F1E9F1615696}" type="presParOf" srcId="{E2267088-74C7-46AB-88AE-CF6787E5756D}" destId="{7F63CAA2-B148-4F48-BE6C-DF52498FE5D8}" srcOrd="5" destOrd="0" presId="urn:microsoft.com/office/officeart/2011/layout/TabList"/>
    <dgm:cxn modelId="{884FB1B2-4C2F-429A-BDD3-580B40114625}" type="presParOf" srcId="{E2267088-74C7-46AB-88AE-CF6787E5756D}" destId="{03487545-FC8D-4736-84FD-125329466240}" srcOrd="6" destOrd="0" presId="urn:microsoft.com/office/officeart/2011/layout/TabList"/>
    <dgm:cxn modelId="{30814393-B057-457A-A24A-D71AF1F640BF}" type="presParOf" srcId="{03487545-FC8D-4736-84FD-125329466240}" destId="{7F462B20-2583-4353-80FD-7E503EBD0C8F}" srcOrd="0" destOrd="0" presId="urn:microsoft.com/office/officeart/2011/layout/TabList"/>
    <dgm:cxn modelId="{CB74DF9B-FEB0-40BB-B031-DA299382ADAF}" type="presParOf" srcId="{03487545-FC8D-4736-84FD-125329466240}" destId="{90D0BEEA-80D0-44D3-B6F2-4837E1F5BE8F}" srcOrd="1" destOrd="0" presId="urn:microsoft.com/office/officeart/2011/layout/TabList"/>
    <dgm:cxn modelId="{76A58F88-71F0-4ACE-A8DC-18729C1E3BC6}" type="presParOf" srcId="{03487545-FC8D-4736-84FD-125329466240}" destId="{BE0B161D-BBD0-456F-8087-B278D70F4010}" srcOrd="2" destOrd="0" presId="urn:microsoft.com/office/officeart/2011/layout/TabList"/>
    <dgm:cxn modelId="{8BCDF124-1884-4870-A372-09CF7AE7B7D8}" type="presParOf" srcId="{E2267088-74C7-46AB-88AE-CF6787E5756D}" destId="{65387D8C-0968-4E3A-99A6-1D9982DB4B4D}" srcOrd="7" destOrd="0" presId="urn:microsoft.com/office/officeart/2011/layout/TabList"/>
    <dgm:cxn modelId="{CDF070CB-3E11-4E6E-ADC6-31E7CBEFBACD}" type="presParOf" srcId="{E2267088-74C7-46AB-88AE-CF6787E5756D}" destId="{9A3244B3-EE18-4EDA-B0E5-A19B588D94FC}" srcOrd="8" destOrd="0" presId="urn:microsoft.com/office/officeart/2011/layout/TabList"/>
    <dgm:cxn modelId="{0794E9E8-F760-4F4B-A8DF-254F5CA3ED37}" type="presParOf" srcId="{9A3244B3-EE18-4EDA-B0E5-A19B588D94FC}" destId="{D758269B-CC35-40FC-AE4E-C5BE6F0642C1}" srcOrd="0" destOrd="0" presId="urn:microsoft.com/office/officeart/2011/layout/TabList"/>
    <dgm:cxn modelId="{4BCEC0D8-A8ED-420B-876C-87360ABF2DC9}" type="presParOf" srcId="{9A3244B3-EE18-4EDA-B0E5-A19B588D94FC}" destId="{9A326C5B-D866-42A9-AC2E-15B354AE9EB6}" srcOrd="1" destOrd="0" presId="urn:microsoft.com/office/officeart/2011/layout/TabList"/>
    <dgm:cxn modelId="{EEA0F38A-CFA7-4A34-82F9-16415A9804C6}" type="presParOf" srcId="{9A3244B3-EE18-4EDA-B0E5-A19B588D94FC}" destId="{9C5CFE6A-4249-45CB-82BE-30FED6BB0E33}" srcOrd="2" destOrd="0" presId="urn:microsoft.com/office/officeart/2011/layout/TabList"/>
    <dgm:cxn modelId="{650C3431-7C0C-44E9-A576-E85B364B1CB4}" type="presParOf" srcId="{E2267088-74C7-46AB-88AE-CF6787E5756D}" destId="{89D505D3-694B-4C1C-924D-79BE892456D6}" srcOrd="9" destOrd="0" presId="urn:microsoft.com/office/officeart/2011/layout/TabList"/>
    <dgm:cxn modelId="{F7F60C15-8B81-4F75-9282-57C8002BCEAA}" type="presParOf" srcId="{E2267088-74C7-46AB-88AE-CF6787E5756D}" destId="{4E6F525C-7069-47DF-9106-2B464056E9B2}" srcOrd="10" destOrd="0" presId="urn:microsoft.com/office/officeart/2011/layout/TabList"/>
    <dgm:cxn modelId="{22A0F16F-605F-4AA4-B0DF-ED434640417E}" type="presParOf" srcId="{4E6F525C-7069-47DF-9106-2B464056E9B2}" destId="{1CF4383A-5D3F-4367-BAA1-51EEACC0DD77}" srcOrd="0" destOrd="0" presId="urn:microsoft.com/office/officeart/2011/layout/TabList"/>
    <dgm:cxn modelId="{A08E6666-A021-4986-96F1-02EEA68A89E4}" type="presParOf" srcId="{4E6F525C-7069-47DF-9106-2B464056E9B2}" destId="{F2DD5777-5542-4024-AB29-67224A343555}" srcOrd="1" destOrd="0" presId="urn:microsoft.com/office/officeart/2011/layout/TabList"/>
    <dgm:cxn modelId="{5B08F4F4-2AB7-4ED0-9871-49120A8CFE41}" type="presParOf" srcId="{4E6F525C-7069-47DF-9106-2B464056E9B2}" destId="{DD622937-AF4C-4CA6-BBE6-B59BE6237D09}" srcOrd="2" destOrd="0" presId="urn:microsoft.com/office/officeart/2011/layout/TabList"/>
    <dgm:cxn modelId="{DA19731C-EBC1-44D4-AC0F-B631CE760978}" type="presParOf" srcId="{E2267088-74C7-46AB-88AE-CF6787E5756D}" destId="{BAC4814C-BBCE-49D2-8987-48994766A0EC}" srcOrd="11" destOrd="0" presId="urn:microsoft.com/office/officeart/2011/layout/TabList"/>
    <dgm:cxn modelId="{5C391A3F-F2DE-44A4-9738-2D1CD8CD848F}" type="presParOf" srcId="{E2267088-74C7-46AB-88AE-CF6787E5756D}" destId="{DEA7760D-F6DA-435E-81E5-687062FD0CDA}" srcOrd="12" destOrd="0" presId="urn:microsoft.com/office/officeart/2011/layout/TabList"/>
    <dgm:cxn modelId="{D18622E8-BBE4-41A8-9A3A-E768C596B1B5}" type="presParOf" srcId="{DEA7760D-F6DA-435E-81E5-687062FD0CDA}" destId="{474D0A63-DE68-4471-B704-803FF651C279}" srcOrd="0" destOrd="0" presId="urn:microsoft.com/office/officeart/2011/layout/TabList"/>
    <dgm:cxn modelId="{C5F03DC8-CA92-47A4-86A9-8095226E0CE4}" type="presParOf" srcId="{DEA7760D-F6DA-435E-81E5-687062FD0CDA}" destId="{9C08A8A9-D5E5-4806-96B0-C3B40B46CDE7}" srcOrd="1" destOrd="0" presId="urn:microsoft.com/office/officeart/2011/layout/TabList"/>
    <dgm:cxn modelId="{DBED5B3D-543E-453D-85D8-ECE573F9E4E7}" type="presParOf" srcId="{DEA7760D-F6DA-435E-81E5-687062FD0CDA}" destId="{9943B808-80A7-4557-BE3F-765894FA0C61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EA205-A40B-44D8-99D8-498AAE5F0B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914E00-5E3F-4008-A538-9EB2E0AB8B87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who attend class regularly performed better than others.</a:t>
          </a:r>
        </a:p>
      </dgm:t>
    </dgm:pt>
    <dgm:pt modelId="{775DF6B8-9528-418F-8CE9-C50F6065C1DB}" type="parTrans" cxnId="{2BF75265-3BDC-4DE5-B135-6C079E5DCDB2}">
      <dgm:prSet/>
      <dgm:spPr/>
      <dgm:t>
        <a:bodyPr/>
        <a:lstStyle/>
        <a:p>
          <a:endParaRPr lang="en-IN"/>
        </a:p>
      </dgm:t>
    </dgm:pt>
    <dgm:pt modelId="{84D6F9A4-B87D-4B72-BC0B-82C9C268EFF7}" type="sibTrans" cxnId="{2BF75265-3BDC-4DE5-B135-6C079E5DCDB2}">
      <dgm:prSet/>
      <dgm:spPr/>
      <dgm:t>
        <a:bodyPr/>
        <a:lstStyle/>
        <a:p>
          <a:endParaRPr lang="en-IN"/>
        </a:p>
      </dgm:t>
    </dgm:pt>
    <dgm:pt modelId="{AE57DBDB-3BD7-429A-9313-684EA0E1FE79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with good mental health can focus, learn, and perform better and even got excellent grades.</a:t>
          </a:r>
        </a:p>
      </dgm:t>
    </dgm:pt>
    <dgm:pt modelId="{DA48FB33-B1A3-47F9-9FC4-BE6180CD1DA7}" type="parTrans" cxnId="{D553747F-CFF4-48E5-A27C-D7E8C0D3451F}">
      <dgm:prSet/>
      <dgm:spPr/>
      <dgm:t>
        <a:bodyPr/>
        <a:lstStyle/>
        <a:p>
          <a:endParaRPr lang="en-IN"/>
        </a:p>
      </dgm:t>
    </dgm:pt>
    <dgm:pt modelId="{B6F33445-DDDA-4348-83F9-73DD86C6DBFD}" type="sibTrans" cxnId="{D553747F-CFF4-48E5-A27C-D7E8C0D3451F}">
      <dgm:prSet/>
      <dgm:spPr/>
      <dgm:t>
        <a:bodyPr/>
        <a:lstStyle/>
        <a:p>
          <a:endParaRPr lang="en-IN"/>
        </a:p>
      </dgm:t>
    </dgm:pt>
    <dgm:pt modelId="{41E37614-DBF6-4DFD-9049-1199B0E69FBC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Sleep is your secret weapon.</a:t>
          </a:r>
        </a:p>
      </dgm:t>
    </dgm:pt>
    <dgm:pt modelId="{77CC6CB6-B5E1-4EF4-9F2B-A37D58FDF50C}" type="parTrans" cxnId="{FE155178-423E-42FE-9BF9-1F029D543F50}">
      <dgm:prSet/>
      <dgm:spPr/>
      <dgm:t>
        <a:bodyPr/>
        <a:lstStyle/>
        <a:p>
          <a:endParaRPr lang="en-IN"/>
        </a:p>
      </dgm:t>
    </dgm:pt>
    <dgm:pt modelId="{46EA4C01-EC3B-419E-B942-C4B937044396}" type="sibTrans" cxnId="{FE155178-423E-42FE-9BF9-1F029D543F50}">
      <dgm:prSet/>
      <dgm:spPr/>
      <dgm:t>
        <a:bodyPr/>
        <a:lstStyle/>
        <a:p>
          <a:endParaRPr lang="en-IN"/>
        </a:p>
      </dgm:t>
    </dgm:pt>
    <dgm:pt modelId="{38C03B19-35A3-4EC3-BEA1-63C292F8175E}">
      <dgm:prSet phldrT="[Text]"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who have balanced their screen time with study hours achieved good grades.  </a:t>
          </a:r>
        </a:p>
      </dgm:t>
    </dgm:pt>
    <dgm:pt modelId="{B156B0FF-93F8-4579-8D72-05E97FA860D7}" type="parTrans" cxnId="{DD1A8C6D-BF11-4843-BC67-B0952DF22735}">
      <dgm:prSet/>
      <dgm:spPr/>
      <dgm:t>
        <a:bodyPr/>
        <a:lstStyle/>
        <a:p>
          <a:endParaRPr lang="en-IN"/>
        </a:p>
      </dgm:t>
    </dgm:pt>
    <dgm:pt modelId="{2295B4CF-0882-4086-B82B-37FB5704E43D}" type="sibTrans" cxnId="{DD1A8C6D-BF11-4843-BC67-B0952DF22735}">
      <dgm:prSet/>
      <dgm:spPr/>
      <dgm:t>
        <a:bodyPr/>
        <a:lstStyle/>
        <a:p>
          <a:endParaRPr lang="en-IN"/>
        </a:p>
      </dgm:t>
    </dgm:pt>
    <dgm:pt modelId="{5F77912D-77EC-4743-812F-C648E73A5E74}">
      <dgm:prSet phldrT="[Text]" custT="1"/>
      <dgm:spPr/>
      <dgm:t>
        <a:bodyPr/>
        <a:lstStyle/>
        <a:p>
          <a:pPr>
            <a:buNone/>
          </a:pP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 noticeable decline in exam scores is seen as exercise frequency decreases.</a:t>
          </a:r>
        </a:p>
      </dgm:t>
    </dgm:pt>
    <dgm:pt modelId="{248E6480-9BEC-408C-9001-BB3C0248565B}" type="parTrans" cxnId="{F683900C-79F8-4781-A622-DD2BA6FF66BA}">
      <dgm:prSet/>
      <dgm:spPr/>
      <dgm:t>
        <a:bodyPr/>
        <a:lstStyle/>
        <a:p>
          <a:endParaRPr lang="en-IN"/>
        </a:p>
      </dgm:t>
    </dgm:pt>
    <dgm:pt modelId="{D0BDD5D1-AA9A-4E17-B1F1-5EF1A2DEF129}" type="sibTrans" cxnId="{F683900C-79F8-4781-A622-DD2BA6FF66BA}">
      <dgm:prSet/>
      <dgm:spPr/>
      <dgm:t>
        <a:bodyPr/>
        <a:lstStyle/>
        <a:p>
          <a:endParaRPr lang="en-IN"/>
        </a:p>
      </dgm:t>
    </dgm:pt>
    <dgm:pt modelId="{6812064C-A257-4AA1-8405-15A63C98ECD2}" type="pres">
      <dgm:prSet presAssocID="{83CEA205-A40B-44D8-99D8-498AAE5F0B1F}" presName="linear" presStyleCnt="0">
        <dgm:presLayoutVars>
          <dgm:animLvl val="lvl"/>
          <dgm:resizeHandles val="exact"/>
        </dgm:presLayoutVars>
      </dgm:prSet>
      <dgm:spPr/>
    </dgm:pt>
    <dgm:pt modelId="{68389B32-9A96-45F7-BDB1-33273C02D3B1}" type="pres">
      <dgm:prSet presAssocID="{6E914E00-5E3F-4008-A538-9EB2E0AB8B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1B62B9-9429-45D3-AC0A-05C1FE5DA991}" type="pres">
      <dgm:prSet presAssocID="{84D6F9A4-B87D-4B72-BC0B-82C9C268EFF7}" presName="spacer" presStyleCnt="0"/>
      <dgm:spPr/>
    </dgm:pt>
    <dgm:pt modelId="{843B6344-6C38-44CF-A5D0-1217C4F66292}" type="pres">
      <dgm:prSet presAssocID="{AE57DBDB-3BD7-429A-9313-684EA0E1FE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DD9BF8-756F-4147-89D2-4F8989F4A1CD}" type="pres">
      <dgm:prSet presAssocID="{B6F33445-DDDA-4348-83F9-73DD86C6DBFD}" presName="spacer" presStyleCnt="0"/>
      <dgm:spPr/>
    </dgm:pt>
    <dgm:pt modelId="{7432E99A-7E17-4C63-961B-0D89D444682F}" type="pres">
      <dgm:prSet presAssocID="{41E37614-DBF6-4DFD-9049-1199B0E69F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089D4ED-44C3-48B6-9A73-8BC9DB53A5C8}" type="pres">
      <dgm:prSet presAssocID="{46EA4C01-EC3B-419E-B942-C4B937044396}" presName="spacer" presStyleCnt="0"/>
      <dgm:spPr/>
    </dgm:pt>
    <dgm:pt modelId="{EE08C096-0BA9-4CFA-9584-4D023522567E}" type="pres">
      <dgm:prSet presAssocID="{38C03B19-35A3-4EC3-BEA1-63C292F817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F7F0AE-48B5-4D14-AAB9-694EF3E5885F}" type="pres">
      <dgm:prSet presAssocID="{2295B4CF-0882-4086-B82B-37FB5704E43D}" presName="spacer" presStyleCnt="0"/>
      <dgm:spPr/>
    </dgm:pt>
    <dgm:pt modelId="{CC1F3B66-DFCA-4FF9-8F45-2752DBE0C350}" type="pres">
      <dgm:prSet presAssocID="{5F77912D-77EC-4743-812F-C648E73A5E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683900C-79F8-4781-A622-DD2BA6FF66BA}" srcId="{83CEA205-A40B-44D8-99D8-498AAE5F0B1F}" destId="{5F77912D-77EC-4743-812F-C648E73A5E74}" srcOrd="4" destOrd="0" parTransId="{248E6480-9BEC-408C-9001-BB3C0248565B}" sibTransId="{D0BDD5D1-AA9A-4E17-B1F1-5EF1A2DEF129}"/>
    <dgm:cxn modelId="{3CF6293A-0828-40A6-8421-D1DB7A5E5DC5}" type="presOf" srcId="{41E37614-DBF6-4DFD-9049-1199B0E69FBC}" destId="{7432E99A-7E17-4C63-961B-0D89D444682F}" srcOrd="0" destOrd="0" presId="urn:microsoft.com/office/officeart/2005/8/layout/vList2"/>
    <dgm:cxn modelId="{754AD440-3BF5-45E0-A7BE-15E6F526470B}" type="presOf" srcId="{AE57DBDB-3BD7-429A-9313-684EA0E1FE79}" destId="{843B6344-6C38-44CF-A5D0-1217C4F66292}" srcOrd="0" destOrd="0" presId="urn:microsoft.com/office/officeart/2005/8/layout/vList2"/>
    <dgm:cxn modelId="{6B986845-1A72-4AE2-8705-082A63C42DC2}" type="presOf" srcId="{5F77912D-77EC-4743-812F-C648E73A5E74}" destId="{CC1F3B66-DFCA-4FF9-8F45-2752DBE0C350}" srcOrd="0" destOrd="0" presId="urn:microsoft.com/office/officeart/2005/8/layout/vList2"/>
    <dgm:cxn modelId="{2BF75265-3BDC-4DE5-B135-6C079E5DCDB2}" srcId="{83CEA205-A40B-44D8-99D8-498AAE5F0B1F}" destId="{6E914E00-5E3F-4008-A538-9EB2E0AB8B87}" srcOrd="0" destOrd="0" parTransId="{775DF6B8-9528-418F-8CE9-C50F6065C1DB}" sibTransId="{84D6F9A4-B87D-4B72-BC0B-82C9C268EFF7}"/>
    <dgm:cxn modelId="{DD1A8C6D-BF11-4843-BC67-B0952DF22735}" srcId="{83CEA205-A40B-44D8-99D8-498AAE5F0B1F}" destId="{38C03B19-35A3-4EC3-BEA1-63C292F8175E}" srcOrd="3" destOrd="0" parTransId="{B156B0FF-93F8-4579-8D72-05E97FA860D7}" sibTransId="{2295B4CF-0882-4086-B82B-37FB5704E43D}"/>
    <dgm:cxn modelId="{FE155178-423E-42FE-9BF9-1F029D543F50}" srcId="{83CEA205-A40B-44D8-99D8-498AAE5F0B1F}" destId="{41E37614-DBF6-4DFD-9049-1199B0E69FBC}" srcOrd="2" destOrd="0" parTransId="{77CC6CB6-B5E1-4EF4-9F2B-A37D58FDF50C}" sibTransId="{46EA4C01-EC3B-419E-B942-C4B937044396}"/>
    <dgm:cxn modelId="{D553747F-CFF4-48E5-A27C-D7E8C0D3451F}" srcId="{83CEA205-A40B-44D8-99D8-498AAE5F0B1F}" destId="{AE57DBDB-3BD7-429A-9313-684EA0E1FE79}" srcOrd="1" destOrd="0" parTransId="{DA48FB33-B1A3-47F9-9FC4-BE6180CD1DA7}" sibTransId="{B6F33445-DDDA-4348-83F9-73DD86C6DBFD}"/>
    <dgm:cxn modelId="{F0921D94-F3E9-4437-8151-9A4E0BE6BCD6}" type="presOf" srcId="{83CEA205-A40B-44D8-99D8-498AAE5F0B1F}" destId="{6812064C-A257-4AA1-8405-15A63C98ECD2}" srcOrd="0" destOrd="0" presId="urn:microsoft.com/office/officeart/2005/8/layout/vList2"/>
    <dgm:cxn modelId="{628A7DB8-4D0D-42BE-A3B9-22CCA09D4F4A}" type="presOf" srcId="{38C03B19-35A3-4EC3-BEA1-63C292F8175E}" destId="{EE08C096-0BA9-4CFA-9584-4D023522567E}" srcOrd="0" destOrd="0" presId="urn:microsoft.com/office/officeart/2005/8/layout/vList2"/>
    <dgm:cxn modelId="{E10A7FD6-406B-41B7-A79A-63715D1AD38C}" type="presOf" srcId="{6E914E00-5E3F-4008-A538-9EB2E0AB8B87}" destId="{68389B32-9A96-45F7-BDB1-33273C02D3B1}" srcOrd="0" destOrd="0" presId="urn:microsoft.com/office/officeart/2005/8/layout/vList2"/>
    <dgm:cxn modelId="{FDBF4320-E19C-4ACF-A38F-F6A994DED871}" type="presParOf" srcId="{6812064C-A257-4AA1-8405-15A63C98ECD2}" destId="{68389B32-9A96-45F7-BDB1-33273C02D3B1}" srcOrd="0" destOrd="0" presId="urn:microsoft.com/office/officeart/2005/8/layout/vList2"/>
    <dgm:cxn modelId="{724BC4AE-E7B7-4504-9B7D-7CE71B5C3EBB}" type="presParOf" srcId="{6812064C-A257-4AA1-8405-15A63C98ECD2}" destId="{0A1B62B9-9429-45D3-AC0A-05C1FE5DA991}" srcOrd="1" destOrd="0" presId="urn:microsoft.com/office/officeart/2005/8/layout/vList2"/>
    <dgm:cxn modelId="{6E5D05BA-11BB-448B-9D56-6BBD5C540622}" type="presParOf" srcId="{6812064C-A257-4AA1-8405-15A63C98ECD2}" destId="{843B6344-6C38-44CF-A5D0-1217C4F66292}" srcOrd="2" destOrd="0" presId="urn:microsoft.com/office/officeart/2005/8/layout/vList2"/>
    <dgm:cxn modelId="{88CB3943-F0B5-4E42-8B04-C176AD94700A}" type="presParOf" srcId="{6812064C-A257-4AA1-8405-15A63C98ECD2}" destId="{F1DD9BF8-756F-4147-89D2-4F8989F4A1CD}" srcOrd="3" destOrd="0" presId="urn:microsoft.com/office/officeart/2005/8/layout/vList2"/>
    <dgm:cxn modelId="{36E14DF7-D2B6-4C9C-B6F2-83803629A249}" type="presParOf" srcId="{6812064C-A257-4AA1-8405-15A63C98ECD2}" destId="{7432E99A-7E17-4C63-961B-0D89D444682F}" srcOrd="4" destOrd="0" presId="urn:microsoft.com/office/officeart/2005/8/layout/vList2"/>
    <dgm:cxn modelId="{D5E17B3E-4A64-468F-A5C9-68A6002928D5}" type="presParOf" srcId="{6812064C-A257-4AA1-8405-15A63C98ECD2}" destId="{5089D4ED-44C3-48B6-9A73-8BC9DB53A5C8}" srcOrd="5" destOrd="0" presId="urn:microsoft.com/office/officeart/2005/8/layout/vList2"/>
    <dgm:cxn modelId="{78ECE995-6B2F-4F43-A472-D3083B9B4F2E}" type="presParOf" srcId="{6812064C-A257-4AA1-8405-15A63C98ECD2}" destId="{EE08C096-0BA9-4CFA-9584-4D023522567E}" srcOrd="6" destOrd="0" presId="urn:microsoft.com/office/officeart/2005/8/layout/vList2"/>
    <dgm:cxn modelId="{9650E16D-AAA9-46AF-B959-4BAA25D45572}" type="presParOf" srcId="{6812064C-A257-4AA1-8405-15A63C98ECD2}" destId="{A5F7F0AE-48B5-4D14-AAB9-694EF3E5885F}" srcOrd="7" destOrd="0" presId="urn:microsoft.com/office/officeart/2005/8/layout/vList2"/>
    <dgm:cxn modelId="{5A873821-3755-4B0D-9F56-22ED89EFEC17}" type="presParOf" srcId="{6812064C-A257-4AA1-8405-15A63C98ECD2}" destId="{CC1F3B66-DFCA-4FF9-8F45-2752DBE0C35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F5F1E-C7B5-4892-9085-A4C239C0E2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47B21C-F2DF-4D39-878A-1F5E9C37DC0A}">
      <dgm:prSet phldrT="[Text]" custT="1"/>
      <dgm:spPr/>
      <dgm:t>
        <a:bodyPr/>
        <a:lstStyle/>
        <a:p>
          <a:pPr>
            <a:buNone/>
          </a:pPr>
          <a:r>
            <a:rPr lang="en-IN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The average exam scores remain relatively stable across age groups 17 to 24, with only slight fluctuations.</a:t>
          </a:r>
        </a:p>
      </dgm:t>
    </dgm:pt>
    <dgm:pt modelId="{E739ACE4-BB55-4FDB-A55C-F89005A61D1B}" type="parTrans" cxnId="{809421B5-48E2-41A9-8868-2D2EDB70492D}">
      <dgm:prSet/>
      <dgm:spPr/>
      <dgm:t>
        <a:bodyPr/>
        <a:lstStyle/>
        <a:p>
          <a:endParaRPr lang="en-IN"/>
        </a:p>
      </dgm:t>
    </dgm:pt>
    <dgm:pt modelId="{5B19BB00-B07A-4C19-A134-17108023A200}" type="sibTrans" cxnId="{809421B5-48E2-41A9-8868-2D2EDB70492D}">
      <dgm:prSet/>
      <dgm:spPr/>
      <dgm:t>
        <a:bodyPr/>
        <a:lstStyle/>
        <a:p>
          <a:endParaRPr lang="en-IN"/>
        </a:p>
      </dgm:t>
    </dgm:pt>
    <dgm:pt modelId="{901FA648-2AAB-4404-9DDF-0E63DE776F7F}">
      <dgm:prSet phldrT="[Text]" custT="1"/>
      <dgm:spPr/>
      <dgm:t>
        <a:bodyPr/>
        <a:lstStyle/>
        <a:p>
          <a:pPr>
            <a:buNone/>
          </a:pPr>
          <a:r>
            <a:rPr lang="en-IN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with part-time jobs show nearly the same average exam scores as those without.</a:t>
          </a:r>
        </a:p>
      </dgm:t>
    </dgm:pt>
    <dgm:pt modelId="{873AF13C-9993-4545-9BD6-AE440CAD050D}" type="parTrans" cxnId="{8A6D723C-14C2-4EFE-A6C6-E5338680C150}">
      <dgm:prSet/>
      <dgm:spPr/>
      <dgm:t>
        <a:bodyPr/>
        <a:lstStyle/>
        <a:p>
          <a:endParaRPr lang="en-IN"/>
        </a:p>
      </dgm:t>
    </dgm:pt>
    <dgm:pt modelId="{6E3F66DE-9231-44E8-92AA-3644EAB73BA0}" type="sibTrans" cxnId="{8A6D723C-14C2-4EFE-A6C6-E5338680C150}">
      <dgm:prSet/>
      <dgm:spPr/>
      <dgm:t>
        <a:bodyPr/>
        <a:lstStyle/>
        <a:p>
          <a:endParaRPr lang="en-IN"/>
        </a:p>
      </dgm:t>
    </dgm:pt>
    <dgm:pt modelId="{77987DE7-E3A1-48C7-AE19-72FD5255189A}">
      <dgm:prSet phldrT="[Text]" custT="1"/>
      <dgm:spPr/>
      <dgm:t>
        <a:bodyPr/>
        <a:lstStyle/>
        <a:p>
          <a:pPr>
            <a:buNone/>
          </a:pPr>
          <a:r>
            <a:rPr lang="en-IN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engaged in extracurricular activities have marginally better exam scores than those who aren’t.</a:t>
          </a:r>
        </a:p>
      </dgm:t>
    </dgm:pt>
    <dgm:pt modelId="{1A28B57E-8D5E-4866-BDEC-C885158F26D6}" type="parTrans" cxnId="{ADA6FAC1-91E4-40E2-861B-DB814E606CF2}">
      <dgm:prSet/>
      <dgm:spPr/>
      <dgm:t>
        <a:bodyPr/>
        <a:lstStyle/>
        <a:p>
          <a:endParaRPr lang="en-IN"/>
        </a:p>
      </dgm:t>
    </dgm:pt>
    <dgm:pt modelId="{A6001079-2782-4403-9FFD-7AE64CCE2E04}" type="sibTrans" cxnId="{ADA6FAC1-91E4-40E2-861B-DB814E606CF2}">
      <dgm:prSet/>
      <dgm:spPr/>
      <dgm:t>
        <a:bodyPr/>
        <a:lstStyle/>
        <a:p>
          <a:endParaRPr lang="en-IN"/>
        </a:p>
      </dgm:t>
    </dgm:pt>
    <dgm:pt modelId="{A39AF68A-E552-4CC3-8B6C-71E8D983FBF0}">
      <dgm:prSet phldrT="[Text]" custT="1"/>
      <dgm:spPr/>
      <dgm:t>
        <a:bodyPr/>
        <a:lstStyle/>
        <a:p>
          <a:pPr>
            <a:buNone/>
          </a:pPr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Slightly higher average scores are observed in students with “Fair” diet quality, followed closely by “Good” and “Poor.”</a:t>
          </a:r>
          <a:endParaRPr lang="en-IN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3D3B64-C6CC-480C-9B31-1D26F2183D57}" type="parTrans" cxnId="{598549D2-1FD0-443F-881D-8FC941350455}">
      <dgm:prSet/>
      <dgm:spPr/>
      <dgm:t>
        <a:bodyPr/>
        <a:lstStyle/>
        <a:p>
          <a:endParaRPr lang="en-IN"/>
        </a:p>
      </dgm:t>
    </dgm:pt>
    <dgm:pt modelId="{881BDCCA-FAB3-45BD-BFE9-137E60B70A08}" type="sibTrans" cxnId="{598549D2-1FD0-443F-881D-8FC941350455}">
      <dgm:prSet/>
      <dgm:spPr/>
      <dgm:t>
        <a:bodyPr/>
        <a:lstStyle/>
        <a:p>
          <a:endParaRPr lang="en-IN"/>
        </a:p>
      </dgm:t>
    </dgm:pt>
    <dgm:pt modelId="{F2E8998C-BD7C-45AC-9E3C-2F0A804C0E47}">
      <dgm:prSet phldrT="[Text]" custT="1"/>
      <dgm:spPr/>
      <dgm:t>
        <a:bodyPr/>
        <a:lstStyle/>
        <a:p>
          <a:pPr>
            <a:buNone/>
          </a:pP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highlights that moderately educated parents (Bachelor) correlate with better average student performance, more than the Master’s level.</a:t>
          </a:r>
          <a:endParaRPr lang="en-IN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D0FC50-D2BF-432E-AE91-E9EF0EA82688}" type="parTrans" cxnId="{4E581A18-6BD9-4130-824B-609AAF37F218}">
      <dgm:prSet/>
      <dgm:spPr/>
      <dgm:t>
        <a:bodyPr/>
        <a:lstStyle/>
        <a:p>
          <a:endParaRPr lang="en-IN"/>
        </a:p>
      </dgm:t>
    </dgm:pt>
    <dgm:pt modelId="{FF02101E-7CF7-4B92-8522-11EBB5017CFB}" type="sibTrans" cxnId="{4E581A18-6BD9-4130-824B-609AAF37F218}">
      <dgm:prSet/>
      <dgm:spPr/>
      <dgm:t>
        <a:bodyPr/>
        <a:lstStyle/>
        <a:p>
          <a:endParaRPr lang="en-IN"/>
        </a:p>
      </dgm:t>
    </dgm:pt>
    <dgm:pt modelId="{A9724C83-90A0-49ED-A611-D4BB6D5B49B5}" type="pres">
      <dgm:prSet presAssocID="{87EF5F1E-C7B5-4892-9085-A4C239C0E2A2}" presName="linear" presStyleCnt="0">
        <dgm:presLayoutVars>
          <dgm:animLvl val="lvl"/>
          <dgm:resizeHandles val="exact"/>
        </dgm:presLayoutVars>
      </dgm:prSet>
      <dgm:spPr/>
    </dgm:pt>
    <dgm:pt modelId="{61B61B67-7304-4FD7-96E3-1804A97C83B7}" type="pres">
      <dgm:prSet presAssocID="{4F47B21C-F2DF-4D39-878A-1F5E9C37DC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00B386-5E45-43D3-A365-D63D15FA8D9C}" type="pres">
      <dgm:prSet presAssocID="{5B19BB00-B07A-4C19-A134-17108023A200}" presName="spacer" presStyleCnt="0"/>
      <dgm:spPr/>
    </dgm:pt>
    <dgm:pt modelId="{FF34B41D-34CD-4098-BF6C-A4939ADC77CD}" type="pres">
      <dgm:prSet presAssocID="{901FA648-2AAB-4404-9DDF-0E63DE776F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1F66263-BF63-4072-A55E-6BA38BE6BD86}" type="pres">
      <dgm:prSet presAssocID="{6E3F66DE-9231-44E8-92AA-3644EAB73BA0}" presName="spacer" presStyleCnt="0"/>
      <dgm:spPr/>
    </dgm:pt>
    <dgm:pt modelId="{B69874E5-DF2E-4A34-B190-7292CD9E9E26}" type="pres">
      <dgm:prSet presAssocID="{77987DE7-E3A1-48C7-AE19-72FD525518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FC4460-8BA9-4DCF-869D-C0403831C26A}" type="pres">
      <dgm:prSet presAssocID="{A6001079-2782-4403-9FFD-7AE64CCE2E04}" presName="spacer" presStyleCnt="0"/>
      <dgm:spPr/>
    </dgm:pt>
    <dgm:pt modelId="{93CAC659-1A9F-4F75-AAB6-05E1F380A423}" type="pres">
      <dgm:prSet presAssocID="{A39AF68A-E552-4CC3-8B6C-71E8D983FBF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926A6C-3CEB-4E7D-B6B6-7A36E4CC4577}" type="pres">
      <dgm:prSet presAssocID="{881BDCCA-FAB3-45BD-BFE9-137E60B70A08}" presName="spacer" presStyleCnt="0"/>
      <dgm:spPr/>
    </dgm:pt>
    <dgm:pt modelId="{02E55515-E506-43A9-B05D-FCD957BC392C}" type="pres">
      <dgm:prSet presAssocID="{F2E8998C-BD7C-45AC-9E3C-2F0A804C0E4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581A18-6BD9-4130-824B-609AAF37F218}" srcId="{87EF5F1E-C7B5-4892-9085-A4C239C0E2A2}" destId="{F2E8998C-BD7C-45AC-9E3C-2F0A804C0E47}" srcOrd="4" destOrd="0" parTransId="{35D0FC50-D2BF-432E-AE91-E9EF0EA82688}" sibTransId="{FF02101E-7CF7-4B92-8522-11EBB5017CFB}"/>
    <dgm:cxn modelId="{8A6D723C-14C2-4EFE-A6C6-E5338680C150}" srcId="{87EF5F1E-C7B5-4892-9085-A4C239C0E2A2}" destId="{901FA648-2AAB-4404-9DDF-0E63DE776F7F}" srcOrd="1" destOrd="0" parTransId="{873AF13C-9993-4545-9BD6-AE440CAD050D}" sibTransId="{6E3F66DE-9231-44E8-92AA-3644EAB73BA0}"/>
    <dgm:cxn modelId="{9C753485-AB77-4EBD-957B-AB9FFAD60CFF}" type="presOf" srcId="{901FA648-2AAB-4404-9DDF-0E63DE776F7F}" destId="{FF34B41D-34CD-4098-BF6C-A4939ADC77CD}" srcOrd="0" destOrd="0" presId="urn:microsoft.com/office/officeart/2005/8/layout/vList2"/>
    <dgm:cxn modelId="{809421B5-48E2-41A9-8868-2D2EDB70492D}" srcId="{87EF5F1E-C7B5-4892-9085-A4C239C0E2A2}" destId="{4F47B21C-F2DF-4D39-878A-1F5E9C37DC0A}" srcOrd="0" destOrd="0" parTransId="{E739ACE4-BB55-4FDB-A55C-F89005A61D1B}" sibTransId="{5B19BB00-B07A-4C19-A134-17108023A200}"/>
    <dgm:cxn modelId="{2C4FD7BF-2EBC-4199-9313-252877FF7AE6}" type="presOf" srcId="{A39AF68A-E552-4CC3-8B6C-71E8D983FBF0}" destId="{93CAC659-1A9F-4F75-AAB6-05E1F380A423}" srcOrd="0" destOrd="0" presId="urn:microsoft.com/office/officeart/2005/8/layout/vList2"/>
    <dgm:cxn modelId="{ADA6FAC1-91E4-40E2-861B-DB814E606CF2}" srcId="{87EF5F1E-C7B5-4892-9085-A4C239C0E2A2}" destId="{77987DE7-E3A1-48C7-AE19-72FD5255189A}" srcOrd="2" destOrd="0" parTransId="{1A28B57E-8D5E-4866-BDEC-C885158F26D6}" sibTransId="{A6001079-2782-4403-9FFD-7AE64CCE2E04}"/>
    <dgm:cxn modelId="{598549D2-1FD0-443F-881D-8FC941350455}" srcId="{87EF5F1E-C7B5-4892-9085-A4C239C0E2A2}" destId="{A39AF68A-E552-4CC3-8B6C-71E8D983FBF0}" srcOrd="3" destOrd="0" parTransId="{633D3B64-C6CC-480C-9B31-1D26F2183D57}" sibTransId="{881BDCCA-FAB3-45BD-BFE9-137E60B70A08}"/>
    <dgm:cxn modelId="{7D9CC2DD-3406-47CF-90EC-CA05B4CAF069}" type="presOf" srcId="{4F47B21C-F2DF-4D39-878A-1F5E9C37DC0A}" destId="{61B61B67-7304-4FD7-96E3-1804A97C83B7}" srcOrd="0" destOrd="0" presId="urn:microsoft.com/office/officeart/2005/8/layout/vList2"/>
    <dgm:cxn modelId="{3DFF9BE5-E989-48A4-92C9-DC6586360F34}" type="presOf" srcId="{77987DE7-E3A1-48C7-AE19-72FD5255189A}" destId="{B69874E5-DF2E-4A34-B190-7292CD9E9E26}" srcOrd="0" destOrd="0" presId="urn:microsoft.com/office/officeart/2005/8/layout/vList2"/>
    <dgm:cxn modelId="{6F4989E7-FED6-4D8A-A23A-9FB1BBFC88DD}" type="presOf" srcId="{87EF5F1E-C7B5-4892-9085-A4C239C0E2A2}" destId="{A9724C83-90A0-49ED-A611-D4BB6D5B49B5}" srcOrd="0" destOrd="0" presId="urn:microsoft.com/office/officeart/2005/8/layout/vList2"/>
    <dgm:cxn modelId="{B9805EF7-6432-4E3B-BB71-6AD295328484}" type="presOf" srcId="{F2E8998C-BD7C-45AC-9E3C-2F0A804C0E47}" destId="{02E55515-E506-43A9-B05D-FCD957BC392C}" srcOrd="0" destOrd="0" presId="urn:microsoft.com/office/officeart/2005/8/layout/vList2"/>
    <dgm:cxn modelId="{5CE60502-2121-4DF4-9C20-033CD3A6C580}" type="presParOf" srcId="{A9724C83-90A0-49ED-A611-D4BB6D5B49B5}" destId="{61B61B67-7304-4FD7-96E3-1804A97C83B7}" srcOrd="0" destOrd="0" presId="urn:microsoft.com/office/officeart/2005/8/layout/vList2"/>
    <dgm:cxn modelId="{C271F4D0-DA6F-40BD-8E77-811DC2D59FD5}" type="presParOf" srcId="{A9724C83-90A0-49ED-A611-D4BB6D5B49B5}" destId="{BA00B386-5E45-43D3-A365-D63D15FA8D9C}" srcOrd="1" destOrd="0" presId="urn:microsoft.com/office/officeart/2005/8/layout/vList2"/>
    <dgm:cxn modelId="{FEC126BC-C65B-4AEF-991A-D90E5668FCFD}" type="presParOf" srcId="{A9724C83-90A0-49ED-A611-D4BB6D5B49B5}" destId="{FF34B41D-34CD-4098-BF6C-A4939ADC77CD}" srcOrd="2" destOrd="0" presId="urn:microsoft.com/office/officeart/2005/8/layout/vList2"/>
    <dgm:cxn modelId="{9D5E7A17-8607-4E4E-983D-85BB9C7B01EE}" type="presParOf" srcId="{A9724C83-90A0-49ED-A611-D4BB6D5B49B5}" destId="{11F66263-BF63-4072-A55E-6BA38BE6BD86}" srcOrd="3" destOrd="0" presId="urn:microsoft.com/office/officeart/2005/8/layout/vList2"/>
    <dgm:cxn modelId="{E2633480-DA8E-4AFD-8F66-D7A12B49AA15}" type="presParOf" srcId="{A9724C83-90A0-49ED-A611-D4BB6D5B49B5}" destId="{B69874E5-DF2E-4A34-B190-7292CD9E9E26}" srcOrd="4" destOrd="0" presId="urn:microsoft.com/office/officeart/2005/8/layout/vList2"/>
    <dgm:cxn modelId="{7BDE2FC8-FBDE-4423-932D-35A6C539FC8A}" type="presParOf" srcId="{A9724C83-90A0-49ED-A611-D4BB6D5B49B5}" destId="{F6FC4460-8BA9-4DCF-869D-C0403831C26A}" srcOrd="5" destOrd="0" presId="urn:microsoft.com/office/officeart/2005/8/layout/vList2"/>
    <dgm:cxn modelId="{56F39AED-7205-4F26-AEC1-894B1FB648A1}" type="presParOf" srcId="{A9724C83-90A0-49ED-A611-D4BB6D5B49B5}" destId="{93CAC659-1A9F-4F75-AAB6-05E1F380A423}" srcOrd="6" destOrd="0" presId="urn:microsoft.com/office/officeart/2005/8/layout/vList2"/>
    <dgm:cxn modelId="{ADE27B29-03DC-4A1E-9E76-44BA2FC18619}" type="presParOf" srcId="{A9724C83-90A0-49ED-A611-D4BB6D5B49B5}" destId="{1C926A6C-3CEB-4E7D-B6B6-7A36E4CC4577}" srcOrd="7" destOrd="0" presId="urn:microsoft.com/office/officeart/2005/8/layout/vList2"/>
    <dgm:cxn modelId="{CF4EA44D-A46D-40D5-BBA3-F5FF6C200961}" type="presParOf" srcId="{A9724C83-90A0-49ED-A611-D4BB6D5B49B5}" destId="{02E55515-E506-43A9-B05D-FCD957BC392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4F5B1-2CCA-48AF-AE19-B6CF78018CC2}">
      <dsp:nvSpPr>
        <dsp:cNvPr id="0" name=""/>
        <dsp:cNvSpPr/>
      </dsp:nvSpPr>
      <dsp:spPr>
        <a:xfrm>
          <a:off x="0" y="51436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F5EB-AF47-41E4-BD52-BA441AC1B601}">
      <dsp:nvSpPr>
        <dsp:cNvPr id="0" name=""/>
        <dsp:cNvSpPr/>
      </dsp:nvSpPr>
      <dsp:spPr>
        <a:xfrm>
          <a:off x="525780" y="2728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 the Impact of Lifestyle Habits on Academic Success.</a:t>
          </a:r>
        </a:p>
      </dsp:txBody>
      <dsp:txXfrm>
        <a:off x="573335" y="74843"/>
        <a:ext cx="7265810" cy="879050"/>
      </dsp:txXfrm>
    </dsp:sp>
    <dsp:sp modelId="{C347C9EB-BC82-4521-AE84-373935FE1A9B}">
      <dsp:nvSpPr>
        <dsp:cNvPr id="0" name=""/>
        <dsp:cNvSpPr/>
      </dsp:nvSpPr>
      <dsp:spPr>
        <a:xfrm>
          <a:off x="0" y="201124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F3247-CD31-4F12-ACE1-A0DC28AB3EBD}">
      <dsp:nvSpPr>
        <dsp:cNvPr id="0" name=""/>
        <dsp:cNvSpPr/>
      </dsp:nvSpPr>
      <dsp:spPr>
        <a:xfrm>
          <a:off x="525780" y="152416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Mental Health Trends Among Students.</a:t>
          </a:r>
        </a:p>
      </dsp:txBody>
      <dsp:txXfrm>
        <a:off x="573335" y="1571723"/>
        <a:ext cx="7265810" cy="879050"/>
      </dsp:txXfrm>
    </dsp:sp>
    <dsp:sp modelId="{682F93B6-112F-4F2D-AF10-7C81E470ED52}">
      <dsp:nvSpPr>
        <dsp:cNvPr id="0" name=""/>
        <dsp:cNvSpPr/>
      </dsp:nvSpPr>
      <dsp:spPr>
        <a:xfrm>
          <a:off x="0" y="35081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B722A-F41F-4EF3-9B40-08968FB1DF85}">
      <dsp:nvSpPr>
        <dsp:cNvPr id="0" name=""/>
        <dsp:cNvSpPr/>
      </dsp:nvSpPr>
      <dsp:spPr>
        <a:xfrm>
          <a:off x="525780" y="302104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Empower Data-Driven Interventions for Student Wellness.</a:t>
          </a:r>
          <a:endParaRPr lang="en-I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335" y="3068603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585E7-C426-4FC4-B5A1-84D6A8ACEA74}">
      <dsp:nvSpPr>
        <dsp:cNvPr id="0" name=""/>
        <dsp:cNvSpPr/>
      </dsp:nvSpPr>
      <dsp:spPr>
        <a:xfrm>
          <a:off x="0" y="85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 features such as:</a:t>
          </a:r>
        </a:p>
      </dsp:txBody>
      <dsp:txXfrm>
        <a:off x="15133" y="15218"/>
        <a:ext cx="2598880" cy="279738"/>
      </dsp:txXfrm>
    </dsp:sp>
    <dsp:sp modelId="{A0043F90-34C2-40B8-A509-AF1DD92D30F6}">
      <dsp:nvSpPr>
        <dsp:cNvPr id="0" name=""/>
        <dsp:cNvSpPr/>
      </dsp:nvSpPr>
      <dsp:spPr>
        <a:xfrm>
          <a:off x="0" y="323716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 ID</a:t>
          </a:r>
        </a:p>
      </dsp:txBody>
      <dsp:txXfrm>
        <a:off x="15133" y="338849"/>
        <a:ext cx="2598880" cy="279738"/>
      </dsp:txXfrm>
    </dsp:sp>
    <dsp:sp modelId="{D19E0AC5-997D-4511-B9A0-5DBADF8B2495}">
      <dsp:nvSpPr>
        <dsp:cNvPr id="0" name=""/>
        <dsp:cNvSpPr/>
      </dsp:nvSpPr>
      <dsp:spPr>
        <a:xfrm>
          <a:off x="0" y="647347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Age</a:t>
          </a:r>
        </a:p>
      </dsp:txBody>
      <dsp:txXfrm>
        <a:off x="15133" y="662480"/>
        <a:ext cx="2598880" cy="279738"/>
      </dsp:txXfrm>
    </dsp:sp>
    <dsp:sp modelId="{3297012B-DFAD-47E3-B2BA-FCDD3ED92575}">
      <dsp:nvSpPr>
        <dsp:cNvPr id="0" name=""/>
        <dsp:cNvSpPr/>
      </dsp:nvSpPr>
      <dsp:spPr>
        <a:xfrm>
          <a:off x="0" y="970978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</a:t>
          </a:r>
        </a:p>
      </dsp:txBody>
      <dsp:txXfrm>
        <a:off x="15133" y="986111"/>
        <a:ext cx="2598880" cy="279738"/>
      </dsp:txXfrm>
    </dsp:sp>
    <dsp:sp modelId="{E554F1F7-22DC-4638-B5E7-0372A3129741}">
      <dsp:nvSpPr>
        <dsp:cNvPr id="0" name=""/>
        <dsp:cNvSpPr/>
      </dsp:nvSpPr>
      <dsp:spPr>
        <a:xfrm>
          <a:off x="0" y="1294608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Study hours per day</a:t>
          </a:r>
        </a:p>
      </dsp:txBody>
      <dsp:txXfrm>
        <a:off x="15133" y="1309741"/>
        <a:ext cx="2598880" cy="279738"/>
      </dsp:txXfrm>
    </dsp:sp>
    <dsp:sp modelId="{454B3E91-1E34-4B18-9351-0AA72AEEDDBD}">
      <dsp:nvSpPr>
        <dsp:cNvPr id="0" name=""/>
        <dsp:cNvSpPr/>
      </dsp:nvSpPr>
      <dsp:spPr>
        <a:xfrm>
          <a:off x="0" y="1618239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Social media hours</a:t>
          </a:r>
        </a:p>
      </dsp:txBody>
      <dsp:txXfrm>
        <a:off x="15133" y="1633372"/>
        <a:ext cx="2598880" cy="279738"/>
      </dsp:txXfrm>
    </dsp:sp>
    <dsp:sp modelId="{DED1C545-27F3-4978-A148-CEE0EF49A03C}">
      <dsp:nvSpPr>
        <dsp:cNvPr id="0" name=""/>
        <dsp:cNvSpPr/>
      </dsp:nvSpPr>
      <dsp:spPr>
        <a:xfrm>
          <a:off x="0" y="1941870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Netflix hours</a:t>
          </a:r>
        </a:p>
      </dsp:txBody>
      <dsp:txXfrm>
        <a:off x="15133" y="1957003"/>
        <a:ext cx="2598880" cy="279738"/>
      </dsp:txXfrm>
    </dsp:sp>
    <dsp:sp modelId="{320E0840-7DB2-40A9-BE9F-5D202698B69B}">
      <dsp:nvSpPr>
        <dsp:cNvPr id="0" name=""/>
        <dsp:cNvSpPr/>
      </dsp:nvSpPr>
      <dsp:spPr>
        <a:xfrm>
          <a:off x="0" y="2265501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 time job</a:t>
          </a:r>
        </a:p>
      </dsp:txBody>
      <dsp:txXfrm>
        <a:off x="15133" y="2280634"/>
        <a:ext cx="2598880" cy="279738"/>
      </dsp:txXfrm>
    </dsp:sp>
    <dsp:sp modelId="{175084EA-DCDC-4DD2-AFCE-61B8ED6A6184}">
      <dsp:nvSpPr>
        <dsp:cNvPr id="0" name=""/>
        <dsp:cNvSpPr/>
      </dsp:nvSpPr>
      <dsp:spPr>
        <a:xfrm>
          <a:off x="0" y="2589132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Attendance percentage</a:t>
          </a:r>
        </a:p>
      </dsp:txBody>
      <dsp:txXfrm>
        <a:off x="15133" y="2604265"/>
        <a:ext cx="2598880" cy="279738"/>
      </dsp:txXfrm>
    </dsp:sp>
    <dsp:sp modelId="{062457F6-52C3-4FB3-B7E0-C69DC368B4D9}">
      <dsp:nvSpPr>
        <dsp:cNvPr id="0" name=""/>
        <dsp:cNvSpPr/>
      </dsp:nvSpPr>
      <dsp:spPr>
        <a:xfrm>
          <a:off x="0" y="2912763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Sleep hours</a:t>
          </a:r>
        </a:p>
      </dsp:txBody>
      <dsp:txXfrm>
        <a:off x="15133" y="2927896"/>
        <a:ext cx="2598880" cy="279738"/>
      </dsp:txXfrm>
    </dsp:sp>
    <dsp:sp modelId="{15D8E961-458D-42DB-BCB1-E44950D412B8}">
      <dsp:nvSpPr>
        <dsp:cNvPr id="0" name=""/>
        <dsp:cNvSpPr/>
      </dsp:nvSpPr>
      <dsp:spPr>
        <a:xfrm>
          <a:off x="0" y="3236394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Diet quality</a:t>
          </a:r>
        </a:p>
      </dsp:txBody>
      <dsp:txXfrm>
        <a:off x="15133" y="3251527"/>
        <a:ext cx="2598880" cy="279738"/>
      </dsp:txXfrm>
    </dsp:sp>
    <dsp:sp modelId="{5B3BF933-293F-42CE-A202-BDB0C13014B3}">
      <dsp:nvSpPr>
        <dsp:cNvPr id="0" name=""/>
        <dsp:cNvSpPr/>
      </dsp:nvSpPr>
      <dsp:spPr>
        <a:xfrm>
          <a:off x="0" y="3560024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Exercise frequency </a:t>
          </a:r>
        </a:p>
      </dsp:txBody>
      <dsp:txXfrm>
        <a:off x="15133" y="3575157"/>
        <a:ext cx="2598880" cy="279738"/>
      </dsp:txXfrm>
    </dsp:sp>
    <dsp:sp modelId="{5ADE9E4A-C545-4201-B977-6D9C3F95B1CB}">
      <dsp:nvSpPr>
        <dsp:cNvPr id="0" name=""/>
        <dsp:cNvSpPr/>
      </dsp:nvSpPr>
      <dsp:spPr>
        <a:xfrm>
          <a:off x="0" y="3883655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Parental education level</a:t>
          </a:r>
        </a:p>
      </dsp:txBody>
      <dsp:txXfrm>
        <a:off x="15133" y="3898788"/>
        <a:ext cx="2598880" cy="279738"/>
      </dsp:txXfrm>
    </dsp:sp>
    <dsp:sp modelId="{69E64BA9-7427-4BBB-871C-960CB805CE0F}">
      <dsp:nvSpPr>
        <dsp:cNvPr id="0" name=""/>
        <dsp:cNvSpPr/>
      </dsp:nvSpPr>
      <dsp:spPr>
        <a:xfrm>
          <a:off x="0" y="4207286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Internet quality</a:t>
          </a:r>
        </a:p>
      </dsp:txBody>
      <dsp:txXfrm>
        <a:off x="15133" y="4222419"/>
        <a:ext cx="2598880" cy="279738"/>
      </dsp:txXfrm>
    </dsp:sp>
    <dsp:sp modelId="{26B048A5-656E-4A00-880E-A0D4E794F042}">
      <dsp:nvSpPr>
        <dsp:cNvPr id="0" name=""/>
        <dsp:cNvSpPr/>
      </dsp:nvSpPr>
      <dsp:spPr>
        <a:xfrm>
          <a:off x="0" y="4530917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Mental health rating</a:t>
          </a:r>
        </a:p>
      </dsp:txBody>
      <dsp:txXfrm>
        <a:off x="15133" y="4546050"/>
        <a:ext cx="2598880" cy="279738"/>
      </dsp:txXfrm>
    </dsp:sp>
    <dsp:sp modelId="{3F9819C8-3A1F-44A7-8645-7E680D59D078}">
      <dsp:nvSpPr>
        <dsp:cNvPr id="0" name=""/>
        <dsp:cNvSpPr/>
      </dsp:nvSpPr>
      <dsp:spPr>
        <a:xfrm>
          <a:off x="0" y="4854548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Extracurricular participation</a:t>
          </a:r>
        </a:p>
      </dsp:txBody>
      <dsp:txXfrm>
        <a:off x="15133" y="4869681"/>
        <a:ext cx="2598880" cy="279738"/>
      </dsp:txXfrm>
    </dsp:sp>
    <dsp:sp modelId="{8B1FD272-3CCD-47A4-9A05-893EE7C75671}">
      <dsp:nvSpPr>
        <dsp:cNvPr id="0" name=""/>
        <dsp:cNvSpPr/>
      </dsp:nvSpPr>
      <dsp:spPr>
        <a:xfrm>
          <a:off x="0" y="5178179"/>
          <a:ext cx="2629146" cy="310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</a:t>
          </a:r>
        </a:p>
      </dsp:txBody>
      <dsp:txXfrm>
        <a:off x="15133" y="5193312"/>
        <a:ext cx="2598880" cy="279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3B808-80A7-4557-BE3F-765894FA0C61}">
      <dsp:nvSpPr>
        <dsp:cNvPr id="0" name=""/>
        <dsp:cNvSpPr/>
      </dsp:nvSpPr>
      <dsp:spPr>
        <a:xfrm>
          <a:off x="0" y="3755332"/>
          <a:ext cx="990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22937-AF4C-4CA6-BBE6-B59BE6237D09}">
      <dsp:nvSpPr>
        <dsp:cNvPr id="0" name=""/>
        <dsp:cNvSpPr/>
      </dsp:nvSpPr>
      <dsp:spPr>
        <a:xfrm>
          <a:off x="0" y="3215415"/>
          <a:ext cx="990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CFE6A-4249-45CB-82BE-30FED6BB0E33}">
      <dsp:nvSpPr>
        <dsp:cNvPr id="0" name=""/>
        <dsp:cNvSpPr/>
      </dsp:nvSpPr>
      <dsp:spPr>
        <a:xfrm>
          <a:off x="0" y="2675498"/>
          <a:ext cx="990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B161D-BBD0-456F-8087-B278D70F4010}">
      <dsp:nvSpPr>
        <dsp:cNvPr id="0" name=""/>
        <dsp:cNvSpPr/>
      </dsp:nvSpPr>
      <dsp:spPr>
        <a:xfrm>
          <a:off x="0" y="2135581"/>
          <a:ext cx="990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F500F-A66E-4088-B4D4-AB7DCC506022}">
      <dsp:nvSpPr>
        <dsp:cNvPr id="0" name=""/>
        <dsp:cNvSpPr/>
      </dsp:nvSpPr>
      <dsp:spPr>
        <a:xfrm>
          <a:off x="0" y="1595664"/>
          <a:ext cx="990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D8700-A2E1-4B5A-A177-A2740C36D9F0}">
      <dsp:nvSpPr>
        <dsp:cNvPr id="0" name=""/>
        <dsp:cNvSpPr/>
      </dsp:nvSpPr>
      <dsp:spPr>
        <a:xfrm>
          <a:off x="0" y="1055748"/>
          <a:ext cx="990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7EFD3-EBB2-4114-A5FE-A14BB5E9F10C}">
      <dsp:nvSpPr>
        <dsp:cNvPr id="0" name=""/>
        <dsp:cNvSpPr/>
      </dsp:nvSpPr>
      <dsp:spPr>
        <a:xfrm>
          <a:off x="0" y="515831"/>
          <a:ext cx="9906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DE277-D97A-44E9-AC0C-72311FF960AE}">
      <dsp:nvSpPr>
        <dsp:cNvPr id="0" name=""/>
        <dsp:cNvSpPr/>
      </dsp:nvSpPr>
      <dsp:spPr>
        <a:xfrm>
          <a:off x="2575560" y="1624"/>
          <a:ext cx="7330440" cy="5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 by Attendance percentage and Netflix hours.</a:t>
          </a:r>
        </a:p>
      </dsp:txBody>
      <dsp:txXfrm>
        <a:off x="2575560" y="1624"/>
        <a:ext cx="7330440" cy="514206"/>
      </dsp:txXfrm>
    </dsp:sp>
    <dsp:sp modelId="{38CFF744-C218-4C39-9541-21F321F72EF4}">
      <dsp:nvSpPr>
        <dsp:cNvPr id="0" name=""/>
        <dsp:cNvSpPr/>
      </dsp:nvSpPr>
      <dsp:spPr>
        <a:xfrm>
          <a:off x="0" y="1624"/>
          <a:ext cx="2575560" cy="5142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Stacked area chart:</a:t>
          </a:r>
        </a:p>
      </dsp:txBody>
      <dsp:txXfrm>
        <a:off x="25106" y="26730"/>
        <a:ext cx="2525348" cy="489100"/>
      </dsp:txXfrm>
    </dsp:sp>
    <dsp:sp modelId="{B26443D6-1756-421B-80BE-3C0B2ED6CC7C}">
      <dsp:nvSpPr>
        <dsp:cNvPr id="0" name=""/>
        <dsp:cNvSpPr/>
      </dsp:nvSpPr>
      <dsp:spPr>
        <a:xfrm>
          <a:off x="2575560" y="541541"/>
          <a:ext cx="7330440" cy="5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scores by Sleep hours.</a:t>
          </a:r>
        </a:p>
      </dsp:txBody>
      <dsp:txXfrm>
        <a:off x="2575560" y="541541"/>
        <a:ext cx="7330440" cy="514206"/>
      </dsp:txXfrm>
    </dsp:sp>
    <dsp:sp modelId="{8A58B680-C27D-43B7-9A30-1649B153838A}">
      <dsp:nvSpPr>
        <dsp:cNvPr id="0" name=""/>
        <dsp:cNvSpPr/>
      </dsp:nvSpPr>
      <dsp:spPr>
        <a:xfrm>
          <a:off x="0" y="541541"/>
          <a:ext cx="2575560" cy="5142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Stacked column chart:</a:t>
          </a:r>
        </a:p>
      </dsp:txBody>
      <dsp:txXfrm>
        <a:off x="25106" y="566647"/>
        <a:ext cx="2525348" cy="489100"/>
      </dsp:txXfrm>
    </dsp:sp>
    <dsp:sp modelId="{EE2AB993-F647-4D41-A5C7-961DB7E50D06}">
      <dsp:nvSpPr>
        <dsp:cNvPr id="0" name=""/>
        <dsp:cNvSpPr/>
      </dsp:nvSpPr>
      <dsp:spPr>
        <a:xfrm>
          <a:off x="2575560" y="1081458"/>
          <a:ext cx="7330440" cy="5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scores by Social media hours.</a:t>
          </a:r>
        </a:p>
      </dsp:txBody>
      <dsp:txXfrm>
        <a:off x="2575560" y="1081458"/>
        <a:ext cx="7330440" cy="514206"/>
      </dsp:txXfrm>
    </dsp:sp>
    <dsp:sp modelId="{26CE91FD-D935-4135-9877-BF1870568B04}">
      <dsp:nvSpPr>
        <dsp:cNvPr id="0" name=""/>
        <dsp:cNvSpPr/>
      </dsp:nvSpPr>
      <dsp:spPr>
        <a:xfrm>
          <a:off x="0" y="1081458"/>
          <a:ext cx="2575560" cy="5142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Pie chart:</a:t>
          </a:r>
        </a:p>
      </dsp:txBody>
      <dsp:txXfrm>
        <a:off x="25106" y="1106564"/>
        <a:ext cx="2525348" cy="489100"/>
      </dsp:txXfrm>
    </dsp:sp>
    <dsp:sp modelId="{7F462B20-2583-4353-80FD-7E503EBD0C8F}">
      <dsp:nvSpPr>
        <dsp:cNvPr id="0" name=""/>
        <dsp:cNvSpPr/>
      </dsp:nvSpPr>
      <dsp:spPr>
        <a:xfrm>
          <a:off x="2575560" y="1621375"/>
          <a:ext cx="7330440" cy="5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(AVG) Exam scores by Study hours per day.</a:t>
          </a:r>
        </a:p>
      </dsp:txBody>
      <dsp:txXfrm>
        <a:off x="2575560" y="1621375"/>
        <a:ext cx="7330440" cy="514206"/>
      </dsp:txXfrm>
    </dsp:sp>
    <dsp:sp modelId="{90D0BEEA-80D0-44D3-B6F2-4837E1F5BE8F}">
      <dsp:nvSpPr>
        <dsp:cNvPr id="0" name=""/>
        <dsp:cNvSpPr/>
      </dsp:nvSpPr>
      <dsp:spPr>
        <a:xfrm>
          <a:off x="0" y="1621375"/>
          <a:ext cx="2575560" cy="5142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Tree Map: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106" y="1646481"/>
        <a:ext cx="2525348" cy="489100"/>
      </dsp:txXfrm>
    </dsp:sp>
    <dsp:sp modelId="{D758269B-CC35-40FC-AE4E-C5BE6F0642C1}">
      <dsp:nvSpPr>
        <dsp:cNvPr id="0" name=""/>
        <dsp:cNvSpPr/>
      </dsp:nvSpPr>
      <dsp:spPr>
        <a:xfrm>
          <a:off x="2575560" y="2161292"/>
          <a:ext cx="7330440" cy="5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 scores by Mental Health condition and Rating.</a:t>
          </a:r>
        </a:p>
      </dsp:txBody>
      <dsp:txXfrm>
        <a:off x="2575560" y="2161292"/>
        <a:ext cx="7330440" cy="514206"/>
      </dsp:txXfrm>
    </dsp:sp>
    <dsp:sp modelId="{9A326C5B-D866-42A9-AC2E-15B354AE9EB6}">
      <dsp:nvSpPr>
        <dsp:cNvPr id="0" name=""/>
        <dsp:cNvSpPr/>
      </dsp:nvSpPr>
      <dsp:spPr>
        <a:xfrm>
          <a:off x="0" y="2161292"/>
          <a:ext cx="2575560" cy="5142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Line chart:</a:t>
          </a:r>
        </a:p>
      </dsp:txBody>
      <dsp:txXfrm>
        <a:off x="25106" y="2186398"/>
        <a:ext cx="2525348" cy="489100"/>
      </dsp:txXfrm>
    </dsp:sp>
    <dsp:sp modelId="{1CF4383A-5D3F-4367-BAA1-51EEACC0DD77}">
      <dsp:nvSpPr>
        <dsp:cNvPr id="0" name=""/>
        <dsp:cNvSpPr/>
      </dsp:nvSpPr>
      <dsp:spPr>
        <a:xfrm>
          <a:off x="2575560" y="2701208"/>
          <a:ext cx="7330440" cy="5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Age, Gender</a:t>
          </a:r>
        </a:p>
      </dsp:txBody>
      <dsp:txXfrm>
        <a:off x="2575560" y="2701208"/>
        <a:ext cx="7330440" cy="514206"/>
      </dsp:txXfrm>
    </dsp:sp>
    <dsp:sp modelId="{F2DD5777-5542-4024-AB29-67224A343555}">
      <dsp:nvSpPr>
        <dsp:cNvPr id="0" name=""/>
        <dsp:cNvSpPr/>
      </dsp:nvSpPr>
      <dsp:spPr>
        <a:xfrm>
          <a:off x="0" y="2701208"/>
          <a:ext cx="2575560" cy="5142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Button Slicer:</a:t>
          </a:r>
        </a:p>
      </dsp:txBody>
      <dsp:txXfrm>
        <a:off x="25106" y="2726314"/>
        <a:ext cx="2525348" cy="489100"/>
      </dsp:txXfrm>
    </dsp:sp>
    <dsp:sp modelId="{474D0A63-DE68-4471-B704-803FF651C279}">
      <dsp:nvSpPr>
        <dsp:cNvPr id="0" name=""/>
        <dsp:cNvSpPr/>
      </dsp:nvSpPr>
      <dsp:spPr>
        <a:xfrm>
          <a:off x="2575560" y="3241125"/>
          <a:ext cx="7330440" cy="514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Average Exam Scores</a:t>
          </a:r>
        </a:p>
      </dsp:txBody>
      <dsp:txXfrm>
        <a:off x="2575560" y="3241125"/>
        <a:ext cx="7330440" cy="514206"/>
      </dsp:txXfrm>
    </dsp:sp>
    <dsp:sp modelId="{9C08A8A9-D5E5-4806-96B0-C3B40B46CDE7}">
      <dsp:nvSpPr>
        <dsp:cNvPr id="0" name=""/>
        <dsp:cNvSpPr/>
      </dsp:nvSpPr>
      <dsp:spPr>
        <a:xfrm>
          <a:off x="0" y="3241125"/>
          <a:ext cx="2575560" cy="514206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Card:</a:t>
          </a:r>
        </a:p>
      </dsp:txBody>
      <dsp:txXfrm>
        <a:off x="25106" y="3266231"/>
        <a:ext cx="2525348" cy="489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89B32-9A96-45F7-BDB1-33273C02D3B1}">
      <dsp:nvSpPr>
        <dsp:cNvPr id="0" name=""/>
        <dsp:cNvSpPr/>
      </dsp:nvSpPr>
      <dsp:spPr>
        <a:xfrm>
          <a:off x="0" y="1080"/>
          <a:ext cx="9906000" cy="87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who attend class regularly performed better than others.</a:t>
          </a:r>
        </a:p>
      </dsp:txBody>
      <dsp:txXfrm>
        <a:off x="42505" y="43585"/>
        <a:ext cx="9820990" cy="785703"/>
      </dsp:txXfrm>
    </dsp:sp>
    <dsp:sp modelId="{843B6344-6C38-44CF-A5D0-1217C4F66292}">
      <dsp:nvSpPr>
        <dsp:cNvPr id="0" name=""/>
        <dsp:cNvSpPr/>
      </dsp:nvSpPr>
      <dsp:spPr>
        <a:xfrm>
          <a:off x="0" y="885532"/>
          <a:ext cx="9906000" cy="87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with good mental health can focus, learn, and perform better and even got excellent grades.</a:t>
          </a:r>
        </a:p>
      </dsp:txBody>
      <dsp:txXfrm>
        <a:off x="42505" y="928037"/>
        <a:ext cx="9820990" cy="785703"/>
      </dsp:txXfrm>
    </dsp:sp>
    <dsp:sp modelId="{7432E99A-7E17-4C63-961B-0D89D444682F}">
      <dsp:nvSpPr>
        <dsp:cNvPr id="0" name=""/>
        <dsp:cNvSpPr/>
      </dsp:nvSpPr>
      <dsp:spPr>
        <a:xfrm>
          <a:off x="0" y="1769984"/>
          <a:ext cx="9906000" cy="87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Sleep is your secret weapon.</a:t>
          </a:r>
        </a:p>
      </dsp:txBody>
      <dsp:txXfrm>
        <a:off x="42505" y="1812489"/>
        <a:ext cx="9820990" cy="785703"/>
      </dsp:txXfrm>
    </dsp:sp>
    <dsp:sp modelId="{EE08C096-0BA9-4CFA-9584-4D023522567E}">
      <dsp:nvSpPr>
        <dsp:cNvPr id="0" name=""/>
        <dsp:cNvSpPr/>
      </dsp:nvSpPr>
      <dsp:spPr>
        <a:xfrm>
          <a:off x="0" y="2654436"/>
          <a:ext cx="9906000" cy="87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who have balanced their screen time with study hours achieved good grades.  </a:t>
          </a:r>
        </a:p>
      </dsp:txBody>
      <dsp:txXfrm>
        <a:off x="42505" y="2696941"/>
        <a:ext cx="9820990" cy="785703"/>
      </dsp:txXfrm>
    </dsp:sp>
    <dsp:sp modelId="{CC1F3B66-DFCA-4FF9-8F45-2752DBE0C350}">
      <dsp:nvSpPr>
        <dsp:cNvPr id="0" name=""/>
        <dsp:cNvSpPr/>
      </dsp:nvSpPr>
      <dsp:spPr>
        <a:xfrm>
          <a:off x="0" y="3538888"/>
          <a:ext cx="9906000" cy="8707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noticeable decline in exam scores is seen as exercise frequency decreases.</a:t>
          </a:r>
        </a:p>
      </dsp:txBody>
      <dsp:txXfrm>
        <a:off x="42505" y="3581393"/>
        <a:ext cx="9820990" cy="785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61B67-7304-4FD7-96E3-1804A97C83B7}">
      <dsp:nvSpPr>
        <dsp:cNvPr id="0" name=""/>
        <dsp:cNvSpPr/>
      </dsp:nvSpPr>
      <dsp:spPr>
        <a:xfrm>
          <a:off x="0" y="7433"/>
          <a:ext cx="9666389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average exam scores remain relatively stable across age groups 17 to 24, with only slight fluctuations.</a:t>
          </a:r>
        </a:p>
      </dsp:txBody>
      <dsp:txXfrm>
        <a:off x="44292" y="51725"/>
        <a:ext cx="9577805" cy="818751"/>
      </dsp:txXfrm>
    </dsp:sp>
    <dsp:sp modelId="{FF34B41D-34CD-4098-BF6C-A4939ADC77CD}">
      <dsp:nvSpPr>
        <dsp:cNvPr id="0" name=""/>
        <dsp:cNvSpPr/>
      </dsp:nvSpPr>
      <dsp:spPr>
        <a:xfrm>
          <a:off x="0" y="1009808"/>
          <a:ext cx="9666389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with part-time jobs show nearly the same average exam scores as those without.</a:t>
          </a:r>
        </a:p>
      </dsp:txBody>
      <dsp:txXfrm>
        <a:off x="44292" y="1054100"/>
        <a:ext cx="9577805" cy="818751"/>
      </dsp:txXfrm>
    </dsp:sp>
    <dsp:sp modelId="{B69874E5-DF2E-4A34-B190-7292CD9E9E26}">
      <dsp:nvSpPr>
        <dsp:cNvPr id="0" name=""/>
        <dsp:cNvSpPr/>
      </dsp:nvSpPr>
      <dsp:spPr>
        <a:xfrm>
          <a:off x="0" y="2012183"/>
          <a:ext cx="9666389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Students engaged in extracurricular activities have marginally better exam scores than those who aren’t.</a:t>
          </a:r>
        </a:p>
      </dsp:txBody>
      <dsp:txXfrm>
        <a:off x="44292" y="2056475"/>
        <a:ext cx="9577805" cy="818751"/>
      </dsp:txXfrm>
    </dsp:sp>
    <dsp:sp modelId="{93CAC659-1A9F-4F75-AAB6-05E1F380A423}">
      <dsp:nvSpPr>
        <dsp:cNvPr id="0" name=""/>
        <dsp:cNvSpPr/>
      </dsp:nvSpPr>
      <dsp:spPr>
        <a:xfrm>
          <a:off x="0" y="3014558"/>
          <a:ext cx="9666389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Slightly higher average scores are observed in students with “Fair” diet quality, followed closely by “Good” and “Poor.”</a:t>
          </a:r>
          <a:endParaRPr lang="en-IN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92" y="3058850"/>
        <a:ext cx="9577805" cy="818751"/>
      </dsp:txXfrm>
    </dsp:sp>
    <dsp:sp modelId="{02E55515-E506-43A9-B05D-FCD957BC392C}">
      <dsp:nvSpPr>
        <dsp:cNvPr id="0" name=""/>
        <dsp:cNvSpPr/>
      </dsp:nvSpPr>
      <dsp:spPr>
        <a:xfrm>
          <a:off x="0" y="4016933"/>
          <a:ext cx="9666389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highlights that moderately educated parents (Bachelor) correlate with better average student performance, more than the Master’s level.</a:t>
          </a:r>
          <a:endParaRPr lang="en-IN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292" y="4061225"/>
        <a:ext cx="9577805" cy="818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AE5E1-9A0D-4519-BFEF-93E64148F982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8C1E9-EFA3-4E5B-92B2-78575B23A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4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8C1E9-EFA3-4E5B-92B2-78575B23A2F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80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7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2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33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9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9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75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8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32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2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4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612F-27FE-4E5A-8210-8CDEA9E99E9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710F-B806-4411-BAAA-43B878B3C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03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kaggle.com/datasets/jayaantanaath/student-habits-vs-academic-performa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CA41-CDBB-C34E-2248-8E38725D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931" y="1122363"/>
            <a:ext cx="11392293" cy="2387600"/>
          </a:xfrm>
        </p:spPr>
        <p:txBody>
          <a:bodyPr>
            <a:no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ANLAYSIS OF STUDENT'S STUDY HABITS AND MENTAL WELL-BEING ON ACADEMIC PERFORMANCE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03EAC-1C40-27A8-1574-D7E411ADF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268" y="5194719"/>
            <a:ext cx="2531097" cy="1081835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BHUVANESWAR D</a:t>
            </a:r>
          </a:p>
        </p:txBody>
      </p:sp>
    </p:spTree>
    <p:extLst>
      <p:ext uri="{BB962C8B-B14F-4D97-AF65-F5344CB8AC3E}">
        <p14:creationId xmlns:p14="http://schemas.microsoft.com/office/powerpoint/2010/main" val="137411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65FE-910B-8009-502C-94E8457C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Attendance: the foundation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9AF44-0E09-6D5E-2670-0FE9B1CD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1663" y="2644469"/>
            <a:ext cx="4475748" cy="2695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81C4E-9614-633F-DF72-8E4E5D6C4A66}"/>
              </a:ext>
            </a:extLst>
          </p:cNvPr>
          <p:cNvSpPr txBox="1"/>
          <p:nvPr/>
        </p:nvSpPr>
        <p:spPr>
          <a:xfrm>
            <a:off x="1141413" y="2406316"/>
            <a:ext cx="5147092" cy="317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Clear correlation between attendance and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with higher attendance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consistently achieve better exam scores.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Even small improvements in attendance rates can yield significant academic gains.</a:t>
            </a:r>
          </a:p>
        </p:txBody>
      </p:sp>
    </p:spTree>
    <p:extLst>
      <p:ext uri="{BB962C8B-B14F-4D97-AF65-F5344CB8AC3E}">
        <p14:creationId xmlns:p14="http://schemas.microsoft.com/office/powerpoint/2010/main" val="155019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9DA8-0D17-8068-F1CF-1CCFD737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Hours: Quality Over Quantity Matters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853F1-D3B0-A104-56E0-FEC7283294E1}"/>
              </a:ext>
            </a:extLst>
          </p:cNvPr>
          <p:cNvSpPr txBox="1"/>
          <p:nvPr/>
        </p:nvSpPr>
        <p:spPr>
          <a:xfrm>
            <a:off x="970548" y="2731524"/>
            <a:ext cx="6104020" cy="198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dedicating 6-8 hours of daily study time show optimal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Reduced efficiency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observed </a:t>
            </a: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below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hours, suggesting the importance of balanced study schedules.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994CED2-DB26-9EB7-8626-60FDFDF2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8" y="2238605"/>
            <a:ext cx="3972843" cy="29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5F0D-AC5A-C7AB-CC80-650AD3F7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&amp; well-being Impact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A311076-6886-4A91-A55A-156C0837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854" y="2662989"/>
            <a:ext cx="4245558" cy="2886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BF8DA-325E-D72F-3FB2-2311CBCDB4FF}"/>
              </a:ext>
            </a:extLst>
          </p:cNvPr>
          <p:cNvSpPr txBox="1"/>
          <p:nvPr/>
        </p:nvSpPr>
        <p:spPr>
          <a:xfrm>
            <a:off x="697834" y="2662989"/>
            <a:ext cx="6104020" cy="280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with "Excellent" and "Good" mental health ratings significantly outperform their peers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Mental well-being directly correlates with academic achievement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 opportunity</a:t>
            </a: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Mental health support programs could drive measurable academic improvements</a:t>
            </a:r>
          </a:p>
        </p:txBody>
      </p:sp>
    </p:spTree>
    <p:extLst>
      <p:ext uri="{BB962C8B-B14F-4D97-AF65-F5344CB8AC3E}">
        <p14:creationId xmlns:p14="http://schemas.microsoft.com/office/powerpoint/2010/main" val="1915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2C9D-91BF-5CBA-F43C-7482F701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Sleep: the performance enhancer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4F0A97-AAF5-5974-4974-C7C0E0689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2695" y="2566737"/>
            <a:ext cx="3924716" cy="27752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602FDB-F945-F3AB-39FC-344EB9EB525B}"/>
              </a:ext>
            </a:extLst>
          </p:cNvPr>
          <p:cNvSpPr txBox="1"/>
          <p:nvPr/>
        </p:nvSpPr>
        <p:spPr>
          <a:xfrm>
            <a:off x="1018675" y="2758175"/>
            <a:ext cx="6104020" cy="16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Optimal sleep duration (7-8 hours) correlates with peak academic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 with inadequate sleep show notable performance decline.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6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3FC2-D43B-37ED-AAC6-8597149B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33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99392-7A47-DFE4-E5E3-025346380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642" y="1491916"/>
            <a:ext cx="4325769" cy="24544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D6E0C-916F-7A82-B200-9D9075C6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642" y="4090737"/>
            <a:ext cx="4325769" cy="2454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C2800D-0EC0-D0E5-5AD8-3E6B18CD3422}"/>
              </a:ext>
            </a:extLst>
          </p:cNvPr>
          <p:cNvSpPr txBox="1"/>
          <p:nvPr/>
        </p:nvSpPr>
        <p:spPr>
          <a:xfrm>
            <a:off x="617622" y="2619163"/>
            <a:ext cx="6104020" cy="1619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 usage of Netflix and social media shows minimal impact on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Heavy streaming and excessive usage shows performance degradation.</a:t>
            </a:r>
          </a:p>
        </p:txBody>
      </p:sp>
    </p:spTree>
    <p:extLst>
      <p:ext uri="{BB962C8B-B14F-4D97-AF65-F5344CB8AC3E}">
        <p14:creationId xmlns:p14="http://schemas.microsoft.com/office/powerpoint/2010/main" val="38241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25C6-564E-BA32-55AE-E77F7E65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D837-DF62-D6C2-1024-F17528FC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Mental Health plays a prominent role in securing an excellent academic grades.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performances is influenced by multiple factors such as attendance, mental stability, digital network usage and study hours.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the stakeholders to understand performance, trends, risks and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45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8595-C503-73E7-B30B-FEA8B23C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57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F4EA96-B869-B753-564D-771D2D85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9EA98E-5D0A-AE41-F9A8-E381F1CE9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766405"/>
              </p:ext>
            </p:extLst>
          </p:nvPr>
        </p:nvGraphicFramePr>
        <p:xfrm>
          <a:off x="838200" y="1809946"/>
          <a:ext cx="10515600" cy="436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8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D13E75-D813-90F4-9091-8FE72778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913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A978A-F051-1434-A763-B760F4D2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8401"/>
            <a:ext cx="9905999" cy="412303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In today's fast-paced educational environments, students navigate multiple habits that may affect their academic performance. However, these habits often go unmonitored and uncorrelated.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The study is focused on students habits and evaluates key lifestyle against the academic results.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Instructors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Psychologist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663A67-023C-6EDE-46AA-6F2C9DAD8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020" y="4784112"/>
            <a:ext cx="1754316" cy="19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44EA-BD2B-7C22-DEC9-85A37449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0ECE-295A-9569-BD67-302B53048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094" y="1954394"/>
            <a:ext cx="5899484" cy="3635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SOURCE: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Primary data source taken from Kaggle.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IN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https://www.kaggle.com/datasets/jayaantanaath/student-habits-vs-academic-performance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Creator: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Jayanta Nath.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/>
              <a:t> 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586F59-AF73-85E1-F305-FD7C94FE2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3527"/>
              </p:ext>
            </p:extLst>
          </p:nvPr>
        </p:nvGraphicFramePr>
        <p:xfrm>
          <a:off x="7636643" y="1027906"/>
          <a:ext cx="2629146" cy="548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33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A8C9-DA4D-754F-09F8-6B87FF40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31FC-B3F9-0050-2C50-47984797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as a single fact table with necessary features.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complex relationships — direct analysis from a clean dataset.</a:t>
            </a:r>
          </a:p>
          <a:p>
            <a:pPr lvl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null values with the category “Uneducated” to ensure consistency during analysis.</a:t>
            </a:r>
          </a:p>
          <a:p>
            <a:pPr lvl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new column: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Exercise(Daily, Frequently, Moderately, Never)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Condition(Excellent, Good, Moderate, Poor)</a:t>
            </a:r>
          </a:p>
          <a:p>
            <a:pPr marL="0" lvl="0" indent="0"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FABB-9DCB-BE01-5AD8-FE5D478A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3DFF3C-2E39-22F1-B697-E3E9707B6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082569"/>
              </p:ext>
            </p:extLst>
          </p:nvPr>
        </p:nvGraphicFramePr>
        <p:xfrm>
          <a:off x="1141413" y="2097087"/>
          <a:ext cx="9906000" cy="375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24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3838-3F87-5A96-D3A7-BB96F912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1028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4FE6D8-FF34-42CF-8E9D-F5FC386E2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010145"/>
              </p:ext>
            </p:extLst>
          </p:nvPr>
        </p:nvGraphicFramePr>
        <p:xfrm>
          <a:off x="1141413" y="1828800"/>
          <a:ext cx="9906000" cy="441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85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5248A3-3131-A043-EE98-176E08B37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489374"/>
              </p:ext>
            </p:extLst>
          </p:nvPr>
        </p:nvGraphicFramePr>
        <p:xfrm>
          <a:off x="1306410" y="963149"/>
          <a:ext cx="9666389" cy="493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03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B0A65E-F1E8-2151-53E3-39BD0495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77" y="169682"/>
            <a:ext cx="10180949" cy="65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454</TotalTime>
  <Words>683</Words>
  <Application>Microsoft Office PowerPoint</Application>
  <PresentationFormat>Widescreen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Tw Cen MT</vt:lpstr>
      <vt:lpstr>Wingdings</vt:lpstr>
      <vt:lpstr>Circuit</vt:lpstr>
      <vt:lpstr>ANLAYSIS OF STUDENT'S STUDY HABITS AND MENTAL WELL-BEING ON ACADEMIC PERFORMANCE</vt:lpstr>
      <vt:lpstr>PROJECT OBJECTIVE</vt:lpstr>
      <vt:lpstr>Problem statement</vt:lpstr>
      <vt:lpstr>DATA SOURCES</vt:lpstr>
      <vt:lpstr>DATA model &amp; PREPROCESSING</vt:lpstr>
      <vt:lpstr>VISUALIZATIONS</vt:lpstr>
      <vt:lpstr>INSIGHTS</vt:lpstr>
      <vt:lpstr>PowerPoint Presentation</vt:lpstr>
      <vt:lpstr>PowerPoint Presentation</vt:lpstr>
      <vt:lpstr>Attendance: the foundation</vt:lpstr>
      <vt:lpstr>Study Hours: Quality Over Quantity Matters</vt:lpstr>
      <vt:lpstr>Mental health &amp; well-being Impact</vt:lpstr>
      <vt:lpstr>Sleep: the performance enhancer</vt:lpstr>
      <vt:lpstr>Digital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Bhuvan 3104</dc:creator>
  <cp:lastModifiedBy>Bhuvan 3104</cp:lastModifiedBy>
  <cp:revision>11</cp:revision>
  <dcterms:created xsi:type="dcterms:W3CDTF">2025-07-28T08:58:25Z</dcterms:created>
  <dcterms:modified xsi:type="dcterms:W3CDTF">2025-08-13T07:45:25Z</dcterms:modified>
</cp:coreProperties>
</file>