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81" r:id="rId4"/>
    <p:sldId id="280" r:id="rId5"/>
    <p:sldId id="257" r:id="rId6"/>
    <p:sldId id="258" r:id="rId7"/>
    <p:sldId id="259" r:id="rId8"/>
    <p:sldId id="262" r:id="rId9"/>
    <p:sldId id="263" r:id="rId10"/>
    <p:sldId id="265" r:id="rId11"/>
    <p:sldId id="266" r:id="rId12"/>
    <p:sldId id="268" r:id="rId13"/>
    <p:sldId id="269" r:id="rId14"/>
    <p:sldId id="271" r:id="rId15"/>
    <p:sldId id="272" r:id="rId16"/>
    <p:sldId id="260" r:id="rId17"/>
    <p:sldId id="261" r:id="rId18"/>
    <p:sldId id="264" r:id="rId19"/>
    <p:sldId id="267" r:id="rId20"/>
    <p:sldId id="270" r:id="rId21"/>
    <p:sldId id="273" r:id="rId22"/>
    <p:sldId id="274" r:id="rId23"/>
    <p:sldId id="275" r:id="rId24"/>
    <p:sldId id="276" r:id="rId25"/>
    <p:sldId id="277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0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7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45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4056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850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96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07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90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480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2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8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1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7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1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36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8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49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6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13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1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1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1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1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1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1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1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1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1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18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18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20351A7-0998-48DC-B017-B0D807B54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604" y="-391187"/>
            <a:ext cx="9144000" cy="2387600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chemeClr val="accent5">
                    <a:lumMod val="50000"/>
                  </a:schemeClr>
                </a:solidFill>
              </a:rPr>
              <a:t>Bachelor of science</a:t>
            </a:r>
            <a:br>
              <a:rPr lang="en-IN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N" sz="4800" b="1" dirty="0">
                <a:solidFill>
                  <a:schemeClr val="accent5">
                    <a:lumMod val="50000"/>
                  </a:schemeClr>
                </a:solidFill>
              </a:rPr>
              <a:t>in </a:t>
            </a:r>
            <a:br>
              <a:rPr lang="en-IN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N" sz="4800" b="1" dirty="0">
                <a:solidFill>
                  <a:schemeClr val="accent5">
                    <a:lumMod val="50000"/>
                  </a:schemeClr>
                </a:solidFill>
              </a:rPr>
              <a:t>Mathematics</a:t>
            </a:r>
            <a:endParaRPr sz="4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7AD723-F310-2E33-B962-A355ACB5F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0616" y="3298947"/>
            <a:ext cx="8689976" cy="3766869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Department of Mathematics</a:t>
            </a:r>
          </a:p>
          <a:p>
            <a:r>
              <a:rPr lang="en-IN" b="1" dirty="0">
                <a:solidFill>
                  <a:schemeClr val="tx1"/>
                </a:solidFill>
              </a:rPr>
              <a:t>Sacred Hearts and Science college</a:t>
            </a:r>
          </a:p>
          <a:p>
            <a:r>
              <a:rPr lang="en-IN" b="1" dirty="0" err="1">
                <a:solidFill>
                  <a:schemeClr val="tx1"/>
                </a:solidFill>
              </a:rPr>
              <a:t>Perani</a:t>
            </a:r>
            <a:endParaRPr lang="en-IN" b="1" dirty="0">
              <a:solidFill>
                <a:schemeClr val="tx1"/>
              </a:solidFill>
            </a:endParaRPr>
          </a:p>
          <a:p>
            <a:r>
              <a:rPr lang="en-IN" b="1" dirty="0">
                <a:solidFill>
                  <a:schemeClr val="tx1"/>
                </a:solidFill>
              </a:rPr>
              <a:t>Affiliated to </a:t>
            </a:r>
            <a:r>
              <a:rPr lang="en-IN" b="1" dirty="0" err="1">
                <a:solidFill>
                  <a:schemeClr val="tx1"/>
                </a:solidFill>
              </a:rPr>
              <a:t>Annamalai</a:t>
            </a:r>
            <a:r>
              <a:rPr lang="en-IN" b="1" dirty="0">
                <a:solidFill>
                  <a:schemeClr val="tx1"/>
                </a:solidFill>
              </a:rPr>
              <a:t> University</a:t>
            </a:r>
          </a:p>
          <a:p>
            <a:r>
              <a:rPr lang="en-IN" b="1" dirty="0">
                <a:solidFill>
                  <a:schemeClr val="tx1"/>
                </a:solidFill>
              </a:rPr>
              <a:t>Chidambaram-608002.</a:t>
            </a:r>
          </a:p>
          <a:p>
            <a:endParaRPr lang="en-IN" b="1" dirty="0">
              <a:solidFill>
                <a:schemeClr val="tx1"/>
              </a:solidFill>
            </a:endParaRPr>
          </a:p>
          <a:p>
            <a:r>
              <a:rPr lang="en-IN" b="1" dirty="0">
                <a:solidFill>
                  <a:schemeClr val="tx1"/>
                </a:solidFill>
              </a:rPr>
              <a:t>October,  2023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4F6265D-C82C-7EBB-E149-FFBDCAB54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76618" y="1871227"/>
            <a:ext cx="1144256" cy="155777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D1B98E-34B7-853D-86BC-6E11A9E7F9F7}"/>
              </a:ext>
            </a:extLst>
          </p:cNvPr>
          <p:cNvCxnSpPr>
            <a:cxnSpLocks/>
          </p:cNvCxnSpPr>
          <p:nvPr/>
        </p:nvCxnSpPr>
        <p:spPr>
          <a:xfrm>
            <a:off x="602061" y="3298947"/>
            <a:ext cx="10987878" cy="0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Country wise sub">
            <a:extLst>
              <a:ext uri="{FF2B5EF4-FFF2-40B4-BE49-F238E27FC236}">
                <a16:creationId xmlns:a16="http://schemas.microsoft.com/office/drawing/2014/main" id="{266B2F8D-C00A-4B73-9647-6FB54A2A6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41" y="103909"/>
            <a:ext cx="8606118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Language wise sub">
            <a:extLst>
              <a:ext uri="{FF2B5EF4-FFF2-40B4-BE49-F238E27FC236}">
                <a16:creationId xmlns:a16="http://schemas.microsoft.com/office/drawing/2014/main" id="{614961B5-C9CF-4760-BA05-044CD4FA1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64" y="0"/>
            <a:ext cx="8276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Country wise channel">
            <a:extLst>
              <a:ext uri="{FF2B5EF4-FFF2-40B4-BE49-F238E27FC236}">
                <a16:creationId xmlns:a16="http://schemas.microsoft.com/office/drawing/2014/main" id="{347D6CCA-7B73-4CA6-9CA0-E85FD0CE1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6" y="0"/>
            <a:ext cx="1206975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Sheet 9">
            <a:extLst>
              <a:ext uri="{FF2B5EF4-FFF2-40B4-BE49-F238E27FC236}">
                <a16:creationId xmlns:a16="http://schemas.microsoft.com/office/drawing/2014/main" id="{AFD2A82F-A7F4-49E5-9DBE-0ED275C5C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021" y="0"/>
            <a:ext cx="1230202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Category wise languag">
            <a:extLst>
              <a:ext uri="{FF2B5EF4-FFF2-40B4-BE49-F238E27FC236}">
                <a16:creationId xmlns:a16="http://schemas.microsoft.com/office/drawing/2014/main" id="{CC3C0C65-0F8F-4642-8DBF-3761E9260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Country and language">
            <a:extLst>
              <a:ext uri="{FF2B5EF4-FFF2-40B4-BE49-F238E27FC236}">
                <a16:creationId xmlns:a16="http://schemas.microsoft.com/office/drawing/2014/main" id="{08C59933-FDD3-41EB-9E04-AD1D240CB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2" y="0"/>
            <a:ext cx="1210642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ransition spd="slow">
    <p:comb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ashboard 1">
            <a:extLst>
              <a:ext uri="{FF2B5EF4-FFF2-40B4-BE49-F238E27FC236}">
                <a16:creationId xmlns:a16="http://schemas.microsoft.com/office/drawing/2014/main" id="{1C0B8991-7F40-4EE8-87D7-BEDB8D718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00" y="0"/>
            <a:ext cx="9864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ashboard 2">
            <a:extLst>
              <a:ext uri="{FF2B5EF4-FFF2-40B4-BE49-F238E27FC236}">
                <a16:creationId xmlns:a16="http://schemas.microsoft.com/office/drawing/2014/main" id="{3EEAB765-FA94-4E71-B1D2-4D95C6028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87" y="0"/>
            <a:ext cx="111172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ashboard 3">
            <a:extLst>
              <a:ext uri="{FF2B5EF4-FFF2-40B4-BE49-F238E27FC236}">
                <a16:creationId xmlns:a16="http://schemas.microsoft.com/office/drawing/2014/main" id="{8699A7C4-862D-41CD-979A-B97D228D3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65" y="95250"/>
            <a:ext cx="11650043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Dashboard 4">
            <a:extLst>
              <a:ext uri="{FF2B5EF4-FFF2-40B4-BE49-F238E27FC236}">
                <a16:creationId xmlns:a16="http://schemas.microsoft.com/office/drawing/2014/main" id="{9D560EEF-16FC-4341-89A3-E15D83B0D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75EB9-9960-C52E-C813-D74E4400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1">
                    <a:lumMod val="50000"/>
                  </a:schemeClr>
                </a:solidFill>
                <a:latin typeface="Algerian" panose="02000000000000000000" pitchFamily="2" charset="0"/>
                <a:ea typeface="Algerian" panose="02000000000000000000" pitchFamily="2" charset="0"/>
              </a:rPr>
              <a:t>Subscribers Galore Exploring World‘s Top YouTube Channels</a:t>
            </a:r>
            <a:endParaRPr lang="en-US" sz="3600" b="1" dirty="0">
              <a:solidFill>
                <a:schemeClr val="accent1">
                  <a:lumMod val="50000"/>
                </a:schemeClr>
              </a:solidFill>
              <a:latin typeface="Algerian" panose="02000000000000000000" pitchFamily="2" charset="0"/>
              <a:ea typeface="Algerian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DDDBB-D4A4-A4C0-46CD-6FCDEF909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45785" y="1359297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2743200" lvl="6" indent="0">
              <a:buNone/>
            </a:pPr>
            <a:endParaRPr lang="en-IN" sz="4000" b="1" dirty="0">
              <a:latin typeface="Aldhabi" panose="02000000000000000000" pitchFamily="2" charset="0"/>
              <a:ea typeface="Aldhabi" panose="02000000000000000000" pitchFamily="2" charset="0"/>
            </a:endParaRPr>
          </a:p>
          <a:p>
            <a:pPr marL="2743200" lvl="6" indent="0">
              <a:buNone/>
            </a:pPr>
            <a:r>
              <a:rPr lang="en-IN" sz="4000" b="1" dirty="0">
                <a:latin typeface="Aldhabi" panose="02000000000000000000" pitchFamily="2" charset="0"/>
                <a:ea typeface="Aldhabi" panose="02000000000000000000" pitchFamily="2" charset="0"/>
              </a:rPr>
              <a:t>Submitted by</a:t>
            </a:r>
          </a:p>
          <a:p>
            <a:pPr marL="2743200" lvl="6" indent="0">
              <a:buNone/>
            </a:pPr>
            <a:r>
              <a:rPr lang="en-IN" sz="4000" b="1" dirty="0" err="1">
                <a:latin typeface="Aldhabi" panose="02000000000000000000" pitchFamily="2" charset="0"/>
                <a:ea typeface="Aldhabi" panose="02000000000000000000" pitchFamily="2" charset="0"/>
              </a:rPr>
              <a:t>M.Bhuvaneswari</a:t>
            </a:r>
            <a:r>
              <a:rPr lang="en-IN" sz="4000" b="1" dirty="0">
                <a:latin typeface="Aldhabi" panose="02000000000000000000" pitchFamily="2" charset="0"/>
                <a:ea typeface="Aldhabi" panose="02000000000000000000" pitchFamily="2" charset="0"/>
              </a:rPr>
              <a:t>              22421201002</a:t>
            </a:r>
          </a:p>
          <a:p>
            <a:pPr marL="2743200" lvl="6" indent="0">
              <a:buNone/>
            </a:pPr>
            <a:r>
              <a:rPr lang="en-IN" sz="4000" b="1" dirty="0" err="1">
                <a:latin typeface="Aldhabi" panose="02000000000000000000" pitchFamily="2" charset="0"/>
                <a:ea typeface="Aldhabi" panose="02000000000000000000" pitchFamily="2" charset="0"/>
              </a:rPr>
              <a:t>K.Gayathri</a:t>
            </a:r>
            <a:r>
              <a:rPr lang="en-IN" sz="4000" b="1" dirty="0">
                <a:latin typeface="Aldhabi" panose="02000000000000000000" pitchFamily="2" charset="0"/>
                <a:ea typeface="Aldhabi" panose="02000000000000000000" pitchFamily="2" charset="0"/>
              </a:rPr>
              <a:t>                           22421201005</a:t>
            </a:r>
          </a:p>
          <a:p>
            <a:pPr marL="2743200" lvl="6" indent="0">
              <a:buNone/>
            </a:pPr>
            <a:r>
              <a:rPr lang="en-IN" sz="4000" b="1" dirty="0">
                <a:latin typeface="Aldhabi" panose="02000000000000000000" pitchFamily="2" charset="0"/>
                <a:ea typeface="Aldhabi" panose="02000000000000000000" pitchFamily="2" charset="0"/>
              </a:rPr>
              <a:t>K. </a:t>
            </a:r>
            <a:r>
              <a:rPr lang="en-IN" sz="4000" b="1" dirty="0" err="1">
                <a:latin typeface="Aldhabi" panose="02000000000000000000" pitchFamily="2" charset="0"/>
                <a:ea typeface="Aldhabi" panose="02000000000000000000" pitchFamily="2" charset="0"/>
              </a:rPr>
              <a:t>Kalaivani</a:t>
            </a:r>
            <a:r>
              <a:rPr lang="en-IN" sz="4000" b="1" dirty="0">
                <a:latin typeface="Aldhabi" panose="02000000000000000000" pitchFamily="2" charset="0"/>
                <a:ea typeface="Aldhabi" panose="02000000000000000000" pitchFamily="2" charset="0"/>
              </a:rPr>
              <a:t>                         22421201007</a:t>
            </a:r>
          </a:p>
          <a:p>
            <a:pPr marL="2743200" lvl="6" indent="0">
              <a:buNone/>
            </a:pPr>
            <a:r>
              <a:rPr lang="en-IN" sz="4000" b="1" dirty="0">
                <a:latin typeface="Aldhabi" panose="02000000000000000000" pitchFamily="2" charset="0"/>
                <a:ea typeface="Aldhabi" panose="02000000000000000000" pitchFamily="2" charset="0"/>
              </a:rPr>
              <a:t>J. </a:t>
            </a:r>
            <a:r>
              <a:rPr lang="en-IN" sz="4000" b="1" dirty="0" err="1">
                <a:latin typeface="Aldhabi" panose="02000000000000000000" pitchFamily="2" charset="0"/>
                <a:ea typeface="Aldhabi" panose="02000000000000000000" pitchFamily="2" charset="0"/>
              </a:rPr>
              <a:t>Mahalakshmi</a:t>
            </a:r>
            <a:r>
              <a:rPr lang="en-IN" sz="4000" b="1" dirty="0">
                <a:latin typeface="Aldhabi" panose="02000000000000000000" pitchFamily="2" charset="0"/>
                <a:ea typeface="Aldhabi" panose="02000000000000000000" pitchFamily="2" charset="0"/>
              </a:rPr>
              <a:t>                  22421201008</a:t>
            </a:r>
          </a:p>
          <a:p>
            <a:pPr marL="2743200" lvl="6" indent="0">
              <a:buNone/>
            </a:pPr>
            <a:r>
              <a:rPr lang="en-IN" sz="4000" b="1" dirty="0">
                <a:latin typeface="Aldhabi" panose="02000000000000000000" pitchFamily="2" charset="0"/>
                <a:ea typeface="Aldhabi" panose="02000000000000000000" pitchFamily="2" charset="0"/>
              </a:rPr>
              <a:t>A. </a:t>
            </a:r>
            <a:r>
              <a:rPr lang="en-IN" sz="4000" b="1" dirty="0" err="1">
                <a:latin typeface="Aldhabi" panose="02000000000000000000" pitchFamily="2" charset="0"/>
                <a:ea typeface="Aldhabi" panose="02000000000000000000" pitchFamily="2" charset="0"/>
              </a:rPr>
              <a:t>Girija</a:t>
            </a:r>
            <a:r>
              <a:rPr lang="en-IN" sz="4000" b="1" dirty="0">
                <a:latin typeface="Aldhabi" panose="02000000000000000000" pitchFamily="2" charset="0"/>
                <a:ea typeface="Aldhabi" panose="02000000000000000000" pitchFamily="2" charset="0"/>
              </a:rPr>
              <a:t> </a:t>
            </a:r>
            <a:r>
              <a:rPr lang="en-IN" sz="4000" b="1" dirty="0" err="1">
                <a:latin typeface="Aldhabi" panose="02000000000000000000" pitchFamily="2" charset="0"/>
                <a:ea typeface="Aldhabi" panose="02000000000000000000" pitchFamily="2" charset="0"/>
              </a:rPr>
              <a:t>shalini</a:t>
            </a:r>
            <a:r>
              <a:rPr lang="en-IN" sz="4000" b="1" dirty="0">
                <a:latin typeface="Aldhabi" panose="02000000000000000000" pitchFamily="2" charset="0"/>
                <a:ea typeface="Aldhabi" panose="02000000000000000000" pitchFamily="2" charset="0"/>
              </a:rPr>
              <a:t>                  22421201006</a:t>
            </a:r>
          </a:p>
          <a:p>
            <a:pPr marL="3486150" lvl="6" indent="-742950">
              <a:buAutoNum type="alphaUcPeriod"/>
            </a:pPr>
            <a:endParaRPr lang="en-IN" sz="4000" b="1" dirty="0">
              <a:latin typeface="Aldhabi" panose="02000000000000000000" pitchFamily="2" charset="0"/>
              <a:ea typeface="Aldhabi" panose="02000000000000000000" pitchFamily="2" charset="0"/>
            </a:endParaRPr>
          </a:p>
          <a:p>
            <a:pPr marL="3486150" lvl="6" indent="-742950">
              <a:buAutoNum type="alphaUcPeriod"/>
            </a:pPr>
            <a:endParaRPr lang="en-IN" sz="4000" b="1" dirty="0">
              <a:latin typeface="Aldhabi" panose="02000000000000000000" pitchFamily="2" charset="0"/>
              <a:ea typeface="Aldhabi" panose="02000000000000000000" pitchFamily="2" charset="0"/>
            </a:endParaRPr>
          </a:p>
          <a:p>
            <a:pPr marL="3486150" lvl="6" indent="-742950">
              <a:buAutoNum type="alphaUcPeriod"/>
            </a:pPr>
            <a:endParaRPr lang="en-IN" sz="4000" b="1" dirty="0">
              <a:latin typeface="Aldhabi" panose="02000000000000000000" pitchFamily="2" charset="0"/>
              <a:ea typeface="Aldhabi" panose="02000000000000000000" pitchFamily="2" charset="0"/>
            </a:endParaRPr>
          </a:p>
          <a:p>
            <a:pPr marL="3486150" lvl="6" indent="-742950">
              <a:buAutoNum type="alphaUcPeriod"/>
            </a:pPr>
            <a:endParaRPr lang="en-IN" sz="4000" b="1" dirty="0">
              <a:latin typeface="Aldhabi" panose="02000000000000000000" pitchFamily="2" charset="0"/>
              <a:ea typeface="Aldhabi" panose="02000000000000000000" pitchFamily="2" charset="0"/>
            </a:endParaRPr>
          </a:p>
          <a:p>
            <a:pPr marL="2743200" lvl="6" indent="0">
              <a:buNone/>
            </a:pPr>
            <a:endParaRPr lang="en-IN" sz="4000" b="1" dirty="0">
              <a:latin typeface="Aldhabi" panose="02000000000000000000" pitchFamily="2" charset="0"/>
              <a:ea typeface="Aldhabi" panose="02000000000000000000" pitchFamily="2" charset="0"/>
            </a:endParaRPr>
          </a:p>
          <a:p>
            <a:pPr marL="2743200" lvl="6" indent="0">
              <a:buNone/>
            </a:pPr>
            <a:endParaRPr lang="en-IN" sz="4000" b="1" dirty="0">
              <a:latin typeface="Aldhabi" panose="02000000000000000000" pitchFamily="2" charset="0"/>
              <a:ea typeface="Aldhabi" panose="02000000000000000000" pitchFamily="2" charset="0"/>
            </a:endParaRPr>
          </a:p>
          <a:p>
            <a:pPr marL="2743200" lvl="6" indent="0">
              <a:buNone/>
            </a:pPr>
            <a:endParaRPr lang="en-IN" sz="4000" b="1" dirty="0">
              <a:latin typeface="Aldhabi" panose="02000000000000000000" pitchFamily="2" charset="0"/>
              <a:ea typeface="Aldhabi" panose="02000000000000000000" pitchFamily="2" charset="0"/>
            </a:endParaRPr>
          </a:p>
          <a:p>
            <a:pPr marL="2743200" lvl="6" indent="0">
              <a:buNone/>
            </a:pPr>
            <a:endParaRPr lang="en-IN" sz="4000" b="1" dirty="0">
              <a:latin typeface="Aldhabi" panose="02000000000000000000" pitchFamily="2" charset="0"/>
              <a:ea typeface="Aldhabi" panose="02000000000000000000" pitchFamily="2" charset="0"/>
            </a:endParaRPr>
          </a:p>
          <a:p>
            <a:pPr marL="2743200" lvl="6" indent="0">
              <a:buNone/>
            </a:pPr>
            <a:endParaRPr lang="en-IN" sz="4000" b="1" dirty="0">
              <a:latin typeface="Aldhabi" panose="02000000000000000000" pitchFamily="2" charset="0"/>
              <a:ea typeface="Aldhabi" panose="02000000000000000000" pitchFamily="2" charset="0"/>
            </a:endParaRPr>
          </a:p>
          <a:p>
            <a:pPr marL="2743200" lvl="6" indent="0">
              <a:buNone/>
            </a:pPr>
            <a:endParaRPr lang="en-IN" sz="3600" b="1" dirty="0">
              <a:latin typeface="Aldhabi" panose="02000000000000000000" pitchFamily="2" charset="0"/>
              <a:ea typeface="Aldhabi" panose="02000000000000000000" pitchFamily="2" charset="0"/>
            </a:endParaRPr>
          </a:p>
          <a:p>
            <a:pPr marL="2743200" lvl="6" indent="0">
              <a:buNone/>
            </a:pPr>
            <a:endParaRPr lang="en-IN" sz="3600" b="1" dirty="0">
              <a:latin typeface="Aldhabi" panose="02000000000000000000" pitchFamily="2" charset="0"/>
              <a:ea typeface="Aldhabi" panose="02000000000000000000" pitchFamily="2" charset="0"/>
            </a:endParaRPr>
          </a:p>
          <a:p>
            <a:pPr marL="3486150" lvl="6" indent="-742950">
              <a:buAutoNum type="alphaUcPeriod"/>
            </a:pPr>
            <a:endParaRPr lang="en-IN" sz="3600" b="1" dirty="0">
              <a:latin typeface="Aldhabi" panose="02000000000000000000" pitchFamily="2" charset="0"/>
              <a:ea typeface="Aldhabi" panose="02000000000000000000" pitchFamily="2" charset="0"/>
            </a:endParaRPr>
          </a:p>
          <a:p>
            <a:pPr marL="3486150" lvl="6" indent="-742950">
              <a:buAutoNum type="alphaUcPeriod"/>
            </a:pPr>
            <a:endParaRPr lang="en-IN" sz="3600" b="1" dirty="0">
              <a:latin typeface="Aldhabi" panose="02000000000000000000" pitchFamily="2" charset="0"/>
              <a:ea typeface="Aldhabi" panose="02000000000000000000" pitchFamily="2" charset="0"/>
            </a:endParaRPr>
          </a:p>
          <a:p>
            <a:pPr marL="2743200" lvl="6" indent="0">
              <a:buNone/>
            </a:pPr>
            <a:endParaRPr lang="en-IN" sz="3600" b="1" dirty="0">
              <a:latin typeface="Aldhabi" panose="02000000000000000000" pitchFamily="2" charset="0"/>
              <a:ea typeface="Aldhabi" panose="02000000000000000000" pitchFamily="2" charset="0"/>
            </a:endParaRPr>
          </a:p>
          <a:p>
            <a:pPr marL="3486150" lvl="6" indent="-742950">
              <a:buAutoNum type="alphaUcPeriod"/>
            </a:pPr>
            <a:endParaRPr lang="en-IN" sz="3600" b="1" dirty="0">
              <a:latin typeface="Aldhabi" panose="02000000000000000000" pitchFamily="2" charset="0"/>
              <a:ea typeface="Aldhabi" panose="02000000000000000000" pitchFamily="2" charset="0"/>
            </a:endParaRPr>
          </a:p>
          <a:p>
            <a:pPr marL="457200" lvl="1" indent="0">
              <a:buNone/>
            </a:pPr>
            <a:endParaRPr lang="en-IN" sz="3200" dirty="0">
              <a:latin typeface="Aldhabi" panose="02000000000000000000" pitchFamily="2" charset="0"/>
              <a:ea typeface="Aldhabi" panose="02000000000000000000" pitchFamily="2" charset="0"/>
            </a:endParaRPr>
          </a:p>
          <a:p>
            <a:pPr marL="0" indent="0">
              <a:buNone/>
            </a:pPr>
            <a:endParaRPr lang="en-IN" sz="3600" dirty="0">
              <a:latin typeface="Aldhabi" panose="02000000000000000000" pitchFamily="2" charset="0"/>
              <a:ea typeface="Aldhabi" panose="02000000000000000000" pitchFamily="2" charset="0"/>
            </a:endParaRPr>
          </a:p>
          <a:p>
            <a:pPr marL="457200" lvl="1" indent="0">
              <a:buNone/>
            </a:pPr>
            <a:endParaRPr lang="en-US" b="1" dirty="0">
              <a:latin typeface="Aldhabi" panose="02000000000000000000" pitchFamily="2" charset="0"/>
              <a:ea typeface="Aldhabi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661831-8C4C-0F17-86C5-3910DC155BA5}"/>
              </a:ext>
            </a:extLst>
          </p:cNvPr>
          <p:cNvSpPr txBox="1"/>
          <p:nvPr/>
        </p:nvSpPr>
        <p:spPr>
          <a:xfrm>
            <a:off x="8392187" y="5379244"/>
            <a:ext cx="185813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   </a:t>
            </a:r>
            <a:r>
              <a:rPr lang="en-IN" sz="2000" b="1" dirty="0"/>
              <a:t>GUIDED BY</a:t>
            </a:r>
          </a:p>
          <a:p>
            <a:pPr algn="l"/>
            <a:r>
              <a:rPr lang="en-IN" sz="2000" b="1" dirty="0"/>
              <a:t>Mrs. k. RADHA</a:t>
            </a:r>
          </a:p>
          <a:p>
            <a:pPr algn="l"/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9077DB-89AE-A017-E446-1674E012DA15}"/>
              </a:ext>
            </a:extLst>
          </p:cNvPr>
          <p:cNvCxnSpPr>
            <a:cxnSpLocks/>
          </p:cNvCxnSpPr>
          <p:nvPr/>
        </p:nvCxnSpPr>
        <p:spPr>
          <a:xfrm>
            <a:off x="924993" y="2017435"/>
            <a:ext cx="10504382" cy="0"/>
          </a:xfrm>
          <a:prstGeom prst="straightConnector1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506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Dashboard 5">
            <a:extLst>
              <a:ext uri="{FF2B5EF4-FFF2-40B4-BE49-F238E27FC236}">
                <a16:creationId xmlns:a16="http://schemas.microsoft.com/office/drawing/2014/main" id="{F1FD5E8B-28EC-4023-98C3-3047A02C6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Story 11">
            <a:extLst>
              <a:ext uri="{FF2B5EF4-FFF2-40B4-BE49-F238E27FC236}">
                <a16:creationId xmlns:a16="http://schemas.microsoft.com/office/drawing/2014/main" id="{AB323108-D1A4-4322-A11E-0ABB6767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24" y="0"/>
            <a:ext cx="9119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Story 12">
            <a:extLst>
              <a:ext uri="{FF2B5EF4-FFF2-40B4-BE49-F238E27FC236}">
                <a16:creationId xmlns:a16="http://schemas.microsoft.com/office/drawing/2014/main" id="{2D88D78B-C4F6-4B26-9ADD-9BEB138F4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11" y="0"/>
            <a:ext cx="98408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 descr="Story 13">
            <a:extLst>
              <a:ext uri="{FF2B5EF4-FFF2-40B4-BE49-F238E27FC236}">
                <a16:creationId xmlns:a16="http://schemas.microsoft.com/office/drawing/2014/main" id="{F17F2220-E7C8-4520-AEA8-7EDAFFA8D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4" y="0"/>
            <a:ext cx="9757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 descr="Story 14">
            <a:extLst>
              <a:ext uri="{FF2B5EF4-FFF2-40B4-BE49-F238E27FC236}">
                <a16:creationId xmlns:a16="http://schemas.microsoft.com/office/drawing/2014/main" id="{73F89815-89F6-45FB-9B6A-9964794C9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82" y="0"/>
            <a:ext cx="8263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22" descr="Story 16">
            <a:extLst>
              <a:ext uri="{FF2B5EF4-FFF2-40B4-BE49-F238E27FC236}">
                <a16:creationId xmlns:a16="http://schemas.microsoft.com/office/drawing/2014/main" id="{B6911510-2956-4D2B-BD0E-6E8657A13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038" y="0"/>
            <a:ext cx="8337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F643-4016-A5FA-7CC8-0D889449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18509-E0F4-CB6C-2BF8-AF77B6992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659E1-6DC2-19E0-9DC8-45BB98E4C4A6}"/>
              </a:ext>
            </a:extLst>
          </p:cNvPr>
          <p:cNvSpPr txBox="1"/>
          <p:nvPr/>
        </p:nvSpPr>
        <p:spPr>
          <a:xfrm>
            <a:off x="3789627" y="2254190"/>
            <a:ext cx="514655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sz="5400" dirty="0">
                <a:latin typeface="Algerian" pitchFamily="82" charset="0"/>
                <a:ea typeface="ADLaM Display" panose="02000000000000000000" pitchFamily="2" charset="0"/>
              </a:rPr>
              <a:t>    Thank you</a:t>
            </a:r>
            <a:endParaRPr lang="en-US" sz="5400" dirty="0">
              <a:latin typeface="Algerian" pitchFamily="82" charset="0"/>
              <a:ea typeface="ADLaM Display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616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0644-29A0-4F0C-8496-85C72505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37AA96A-C233-E676-3A5A-216C2C43C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592" y="189481"/>
            <a:ext cx="6968023" cy="6479038"/>
          </a:xfrm>
        </p:spPr>
      </p:pic>
    </p:spTree>
    <p:extLst>
      <p:ext uri="{BB962C8B-B14F-4D97-AF65-F5344CB8AC3E}">
        <p14:creationId xmlns:p14="http://schemas.microsoft.com/office/powerpoint/2010/main" val="2826703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E940-4ABB-850D-54B0-D45239827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C28C443-4900-F9F5-9E39-D9DEF8048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75" y="0"/>
            <a:ext cx="12212375" cy="6479038"/>
          </a:xfrm>
        </p:spPr>
      </p:pic>
    </p:spTree>
    <p:extLst>
      <p:ext uri="{BB962C8B-B14F-4D97-AF65-F5344CB8AC3E}">
        <p14:creationId xmlns:p14="http://schemas.microsoft.com/office/powerpoint/2010/main" val="70237462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ank wise Channels">
            <a:extLst>
              <a:ext uri="{FF2B5EF4-FFF2-40B4-BE49-F238E27FC236}">
                <a16:creationId xmlns:a16="http://schemas.microsoft.com/office/drawing/2014/main" id="{38184CCE-BD2C-42B3-9F48-1F5FEB645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593" y="195593"/>
            <a:ext cx="4180813" cy="65279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No.of channels with brand">
            <a:extLst>
              <a:ext uri="{FF2B5EF4-FFF2-40B4-BE49-F238E27FC236}">
                <a16:creationId xmlns:a16="http://schemas.microsoft.com/office/drawing/2014/main" id="{647ADB6E-904B-4816-8793-C98D0CD43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525" y="0"/>
            <a:ext cx="4113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hannels brand">
            <a:extLst>
              <a:ext uri="{FF2B5EF4-FFF2-40B4-BE49-F238E27FC236}">
                <a16:creationId xmlns:a16="http://schemas.microsoft.com/office/drawing/2014/main" id="{0AD25346-3EDE-4C54-9C4F-AE4973778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846" y="0"/>
            <a:ext cx="3745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Channel name with sub">
            <a:extLst>
              <a:ext uri="{FF2B5EF4-FFF2-40B4-BE49-F238E27FC236}">
                <a16:creationId xmlns:a16="http://schemas.microsoft.com/office/drawing/2014/main" id="{84B47EE5-7817-46C7-BB97-285F209AF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81" y="209125"/>
            <a:ext cx="11606450" cy="644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No.of channels of language">
            <a:extLst>
              <a:ext uri="{FF2B5EF4-FFF2-40B4-BE49-F238E27FC236}">
                <a16:creationId xmlns:a16="http://schemas.microsoft.com/office/drawing/2014/main" id="{D05FE579-CE72-4D5D-B1B0-FA89AC144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39" y="268941"/>
            <a:ext cx="11405550" cy="64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Droplet</vt:lpstr>
      <vt:lpstr>Bachelor of science in  Mathematics</vt:lpstr>
      <vt:lpstr>Subscribers Galore Exploring World‘s Top YouTube Channels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 of science in  Mathematics</dc:title>
  <dc:creator/>
  <cp:lastModifiedBy>Bhuvaneswari M. Bhuvaneswari</cp:lastModifiedBy>
  <cp:revision>6</cp:revision>
  <dcterms:created xsi:type="dcterms:W3CDTF">2023-10-09T15:21:34Z</dcterms:created>
  <dcterms:modified xsi:type="dcterms:W3CDTF">2023-10-12T14:28:28Z</dcterms:modified>
</cp:coreProperties>
</file>