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9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4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226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7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85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6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61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5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0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6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4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2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9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D3B6-00FB-4F34-B9BF-080396C161B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0B91-8710-402B-9D83-0A6BB5B08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3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 to NoSQL Conversion by Schema Migration and Mapping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744" y="3602038"/>
            <a:ext cx="7786255" cy="2396980"/>
          </a:xfrm>
        </p:spPr>
        <p:txBody>
          <a:bodyPr>
            <a:normAutofit/>
          </a:bodyPr>
          <a:lstStyle/>
          <a:p>
            <a:r>
              <a:rPr lang="en-IN" dirty="0"/>
              <a:t>International Journal of Computer Engineering In Research </a:t>
            </a:r>
            <a:r>
              <a:rPr lang="en-IN" dirty="0" smtClean="0"/>
              <a:t>Trends</a:t>
            </a: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://ijcert.org/ems/ijcert_papers/V3I909.pdf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3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745" y="1563703"/>
            <a:ext cx="9684328" cy="221599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IN" sz="2400" b="1" u="sng" dirty="0" smtClean="0">
                <a:solidFill>
                  <a:srgbClr val="1C1C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Group: 46</a:t>
            </a:r>
          </a:p>
          <a:p>
            <a:pPr algn="ctr"/>
            <a:endParaRPr lang="en-IN" sz="2400" b="1" u="sng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Aparna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Phundir    -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M23AID006</a:t>
            </a:r>
          </a:p>
          <a:p>
            <a:pPr algn="ct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Bhuvaneswari J    - M23AID053</a:t>
            </a:r>
            <a:endParaRPr lang="en-I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Abhishek Kumar   - M22AIE237</a:t>
            </a:r>
            <a:endParaRPr lang="en-I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en-I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build </a:t>
            </a:r>
            <a:r>
              <a:rPr lang="en-IN" dirty="0"/>
              <a:t>a Schema-Migration and Mapping Framework </a:t>
            </a:r>
            <a:r>
              <a:rPr lang="en-IN" dirty="0" smtClean="0"/>
              <a:t>using python to </a:t>
            </a:r>
            <a:r>
              <a:rPr lang="en-IN" dirty="0"/>
              <a:t>support automatic data migration from relational databases to NoSQL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 smtClean="0"/>
              <a:t>Schema Migration </a:t>
            </a:r>
            <a:r>
              <a:rPr lang="en-IN" dirty="0"/>
              <a:t>class automates the migration of data from an SQLite database to </a:t>
            </a:r>
            <a:r>
              <a:rPr lang="en-IN" dirty="0" smtClean="0"/>
              <a:t>Mongo DB, </a:t>
            </a:r>
            <a:r>
              <a:rPr lang="en-IN" dirty="0"/>
              <a:t>preserving relationships and dependencies between tables through foreign key analysis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 smtClean="0"/>
              <a:t>Data mapping system </a:t>
            </a:r>
            <a:r>
              <a:rPr lang="en-IN" dirty="0"/>
              <a:t>is designed to facilitate the execution of SQL queries on a NoSQL database.</a:t>
            </a:r>
          </a:p>
        </p:txBody>
      </p:sp>
    </p:spTree>
    <p:extLst>
      <p:ext uri="{BB962C8B-B14F-4D97-AF65-F5344CB8AC3E}">
        <p14:creationId xmlns:p14="http://schemas.microsoft.com/office/powerpoint/2010/main" val="116107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Schema Migration Framework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365" y="2249488"/>
            <a:ext cx="496009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Mapping Framework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724" y="2901000"/>
            <a:ext cx="628737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4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Sqlite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MongoDB</a:t>
            </a:r>
            <a:endParaRPr lang="en-IN" dirty="0" smtClean="0"/>
          </a:p>
          <a:p>
            <a:r>
              <a:rPr lang="en-IN" dirty="0"/>
              <a:t>Python </a:t>
            </a:r>
            <a:r>
              <a:rPr lang="en-IN" dirty="0" smtClean="0"/>
              <a:t>3.x</a:t>
            </a:r>
          </a:p>
          <a:p>
            <a:r>
              <a:rPr lang="en-IN" dirty="0" err="1" smtClean="0"/>
              <a:t>xml.etree.ElementTree</a:t>
            </a:r>
            <a:endParaRPr lang="en-IN" dirty="0" smtClean="0"/>
          </a:p>
          <a:p>
            <a:r>
              <a:rPr lang="en-IN" dirty="0" err="1" smtClean="0"/>
              <a:t>Sqlparse</a:t>
            </a:r>
            <a:endParaRPr lang="en-IN" dirty="0" smtClean="0"/>
          </a:p>
          <a:p>
            <a:r>
              <a:rPr lang="en-IN" dirty="0" err="1" smtClean="0"/>
              <a:t>Pymongo</a:t>
            </a:r>
            <a:endParaRPr lang="en-IN" dirty="0" smtClean="0"/>
          </a:p>
          <a:p>
            <a:r>
              <a:rPr lang="en-IN" dirty="0" smtClean="0"/>
              <a:t>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41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Create DB in </a:t>
            </a:r>
            <a:r>
              <a:rPr lang="en-IN" dirty="0" err="1"/>
              <a:t>S</a:t>
            </a:r>
            <a:r>
              <a:rPr lang="en-IN" dirty="0" err="1" smtClean="0"/>
              <a:t>qlite</a:t>
            </a:r>
            <a:r>
              <a:rPr lang="en-IN" dirty="0" smtClean="0"/>
              <a:t> with table structure and data.</a:t>
            </a:r>
          </a:p>
          <a:p>
            <a:r>
              <a:rPr lang="en-IN" dirty="0" smtClean="0"/>
              <a:t>Run mongo </a:t>
            </a:r>
            <a:r>
              <a:rPr lang="en-IN" dirty="0" err="1" smtClean="0"/>
              <a:t>db</a:t>
            </a:r>
            <a:r>
              <a:rPr lang="en-IN" dirty="0" smtClean="0"/>
              <a:t> using </a:t>
            </a:r>
            <a:r>
              <a:rPr lang="en-IN" dirty="0" err="1" smtClean="0"/>
              <a:t>mongod</a:t>
            </a:r>
            <a:r>
              <a:rPr lang="en-IN" dirty="0" smtClean="0"/>
              <a:t> command in command prompt.</a:t>
            </a:r>
          </a:p>
          <a:p>
            <a:r>
              <a:rPr lang="en-IN" dirty="0" smtClean="0"/>
              <a:t>Execute schema migration framework python code to migrate </a:t>
            </a:r>
            <a:r>
              <a:rPr lang="en-IN" dirty="0" err="1" smtClean="0"/>
              <a:t>sqlite</a:t>
            </a:r>
            <a:r>
              <a:rPr lang="en-IN" dirty="0" smtClean="0"/>
              <a:t> </a:t>
            </a:r>
            <a:r>
              <a:rPr lang="en-IN" dirty="0" err="1" smtClean="0"/>
              <a:t>db</a:t>
            </a:r>
            <a:r>
              <a:rPr lang="en-IN" dirty="0" smtClean="0"/>
              <a:t> data to mongo db.</a:t>
            </a:r>
          </a:p>
          <a:p>
            <a:r>
              <a:rPr lang="en-IN" dirty="0" smtClean="0"/>
              <a:t>Execute mapping framework python code </a:t>
            </a:r>
            <a:r>
              <a:rPr lang="en-IN" dirty="0"/>
              <a:t>to </a:t>
            </a:r>
            <a:r>
              <a:rPr lang="en-IN" dirty="0" err="1"/>
              <a:t>to</a:t>
            </a:r>
            <a:r>
              <a:rPr lang="en-IN" dirty="0"/>
              <a:t> facilitate the execution of SQL queries on a NoSQL database. </a:t>
            </a:r>
            <a:endParaRPr lang="en-IN" dirty="0" smtClean="0"/>
          </a:p>
          <a:p>
            <a:r>
              <a:rPr lang="en-IN" dirty="0" smtClean="0"/>
              <a:t>Execute sql2nosql_plot.py to validate performance of </a:t>
            </a:r>
            <a:r>
              <a:rPr lang="en-IN" dirty="0" err="1" smtClean="0"/>
              <a:t>sqlite</a:t>
            </a:r>
            <a:r>
              <a:rPr lang="en-IN" dirty="0" smtClean="0"/>
              <a:t> and </a:t>
            </a:r>
            <a:r>
              <a:rPr lang="en-IN" dirty="0" err="1" smtClean="0"/>
              <a:t>mongodb</a:t>
            </a:r>
            <a:r>
              <a:rPr lang="en-IN" dirty="0" smtClean="0"/>
              <a:t> transaction.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58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33974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26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190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Relational Database to NoSQL Conversion by Schema Migration and Mapping</vt:lpstr>
      <vt:lpstr>PowerPoint Presentation</vt:lpstr>
      <vt:lpstr>Purpose</vt:lpstr>
      <vt:lpstr>Schema Migration Framework</vt:lpstr>
      <vt:lpstr>Data Mapping Framework</vt:lpstr>
      <vt:lpstr>Prerequisites</vt:lpstr>
      <vt:lpstr>Execution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to NoSQL Conversion by Schema Migration and Mapping</dc:title>
  <dc:creator>Bhuvaneswari J</dc:creator>
  <cp:lastModifiedBy>Bhuvaneswari J</cp:lastModifiedBy>
  <cp:revision>11</cp:revision>
  <dcterms:created xsi:type="dcterms:W3CDTF">2024-11-15T11:07:31Z</dcterms:created>
  <dcterms:modified xsi:type="dcterms:W3CDTF">2024-11-15T12:32:37Z</dcterms:modified>
</cp:coreProperties>
</file>