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4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3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7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0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1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1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8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48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30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29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55E2-A47E-4F86-95D3-DE3E72B02EC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557-ACBB-472A-A89E-848EC2FA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 categorization system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 </a:t>
            </a:r>
          </a:p>
          <a:p>
            <a:r>
              <a:rPr lang="en-IN" dirty="0" err="1" smtClean="0"/>
              <a:t>Microservice</a:t>
            </a:r>
            <a:r>
              <a:rPr lang="en-IN" dirty="0" smtClean="0"/>
              <a:t> Architecture</a:t>
            </a:r>
          </a:p>
          <a:p>
            <a:r>
              <a:rPr lang="en-IN" dirty="0" smtClean="0"/>
              <a:t> and </a:t>
            </a:r>
          </a:p>
          <a:p>
            <a:r>
              <a:rPr lang="en-IN" dirty="0" smtClean="0"/>
              <a:t>Monolithic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62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Team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Project Group-65</a:t>
            </a:r>
          </a:p>
          <a:p>
            <a:r>
              <a:rPr lang="en-IN" dirty="0" err="1" smtClean="0"/>
              <a:t>Aparna</a:t>
            </a:r>
            <a:r>
              <a:rPr lang="en-IN" dirty="0" smtClean="0"/>
              <a:t> </a:t>
            </a:r>
            <a:r>
              <a:rPr lang="en-IN" dirty="0" err="1" smtClean="0"/>
              <a:t>Phundir</a:t>
            </a:r>
            <a:r>
              <a:rPr lang="en-IN" dirty="0" smtClean="0"/>
              <a:t>-Developed Monolithic architecture</a:t>
            </a:r>
          </a:p>
          <a:p>
            <a:r>
              <a:rPr lang="en-IN" dirty="0" smtClean="0"/>
              <a:t>Bhuvaneswari J-Developed </a:t>
            </a:r>
            <a:r>
              <a:rPr lang="en-IN" dirty="0" err="1" smtClean="0"/>
              <a:t>Microservice</a:t>
            </a:r>
            <a:r>
              <a:rPr lang="en-IN" dirty="0" smtClean="0"/>
              <a:t>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25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Question categorisation system aims to categorise questions based on subject and keyword input.</a:t>
            </a:r>
          </a:p>
          <a:p>
            <a:r>
              <a:rPr lang="en-IN" dirty="0"/>
              <a:t>Topic and keyword wise question categorization helps students to identify important topics which are most frequently asked in exam and prioritise their study accordingly.</a:t>
            </a:r>
          </a:p>
          <a:p>
            <a:r>
              <a:rPr lang="en-IN" dirty="0"/>
              <a:t>In this system design user can perform below actions,</a:t>
            </a:r>
          </a:p>
          <a:p>
            <a:pPr lvl="1"/>
            <a:r>
              <a:rPr lang="en-IN" dirty="0"/>
              <a:t>Register and login</a:t>
            </a:r>
          </a:p>
          <a:p>
            <a:pPr lvl="1"/>
            <a:r>
              <a:rPr lang="en-IN" dirty="0"/>
              <a:t>Add new exam year</a:t>
            </a:r>
          </a:p>
          <a:p>
            <a:pPr lvl="1"/>
            <a:r>
              <a:rPr lang="en-IN" dirty="0"/>
              <a:t>Add new exam type, subject, and keyword.</a:t>
            </a:r>
          </a:p>
          <a:p>
            <a:pPr lvl="1"/>
            <a:r>
              <a:rPr lang="en-IN" dirty="0"/>
              <a:t>Add questions</a:t>
            </a:r>
          </a:p>
          <a:p>
            <a:pPr lvl="1"/>
            <a:r>
              <a:rPr lang="en-IN" dirty="0"/>
              <a:t>Categorise questions based on subject and keyword.</a:t>
            </a:r>
          </a:p>
          <a:p>
            <a:r>
              <a:rPr lang="en-IN" dirty="0"/>
              <a:t>This project is build using python </a:t>
            </a:r>
            <a:r>
              <a:rPr lang="en-IN" dirty="0" err="1"/>
              <a:t>code,SQLite</a:t>
            </a:r>
            <a:r>
              <a:rPr lang="en-IN" dirty="0"/>
              <a:t> database and </a:t>
            </a:r>
            <a:r>
              <a:rPr lang="en-IN" dirty="0" err="1"/>
              <a:t>RESTful</a:t>
            </a:r>
            <a:r>
              <a:rPr lang="en-IN" dirty="0"/>
              <a:t> APIs.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73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- Python 3.x</a:t>
            </a:r>
          </a:p>
          <a:p>
            <a:r>
              <a:rPr lang="en-IN" dirty="0"/>
              <a:t>- Flask</a:t>
            </a:r>
          </a:p>
          <a:p>
            <a:r>
              <a:rPr lang="en-IN" dirty="0"/>
              <a:t>- Flask-</a:t>
            </a:r>
            <a:r>
              <a:rPr lang="en-IN" dirty="0" err="1"/>
              <a:t>SQLAlchemy</a:t>
            </a:r>
            <a:endParaRPr lang="en-IN" dirty="0"/>
          </a:p>
          <a:p>
            <a:r>
              <a:rPr lang="en-IN" dirty="0"/>
              <a:t>-requests</a:t>
            </a:r>
          </a:p>
          <a:p>
            <a:r>
              <a:rPr lang="en-IN" dirty="0"/>
              <a:t>- </a:t>
            </a:r>
            <a:r>
              <a:rPr lang="en-IN" dirty="0" err="1"/>
              <a:t>werkzeug</a:t>
            </a:r>
            <a:endParaRPr lang="en-IN" dirty="0"/>
          </a:p>
          <a:p>
            <a:r>
              <a:rPr lang="en-IN" dirty="0"/>
              <a:t>- </a:t>
            </a:r>
            <a:r>
              <a:rPr lang="en-IN" dirty="0" err="1"/>
              <a:t>PyJWT</a:t>
            </a:r>
            <a:endParaRPr lang="en-IN" dirty="0"/>
          </a:p>
          <a:p>
            <a:r>
              <a:rPr lang="en-IN" dirty="0"/>
              <a:t>- SQLite</a:t>
            </a:r>
          </a:p>
          <a:p>
            <a:r>
              <a:rPr lang="en-IN" dirty="0"/>
              <a:t>-Git bash </a:t>
            </a:r>
            <a:r>
              <a:rPr lang="en-IN" dirty="0" err="1"/>
              <a:t>cmd</a:t>
            </a:r>
            <a:endParaRPr lang="en-IN" dirty="0"/>
          </a:p>
          <a:p>
            <a:r>
              <a:rPr lang="en-IN" dirty="0"/>
              <a:t>-</a:t>
            </a:r>
            <a:r>
              <a:rPr lang="en-IN" dirty="0" err="1"/>
              <a:t>Github</a:t>
            </a:r>
            <a:r>
              <a:rPr lang="en-IN" dirty="0"/>
              <a:t> repository</a:t>
            </a:r>
          </a:p>
          <a:p>
            <a:r>
              <a:rPr lang="en-IN" dirty="0"/>
              <a:t>-</a:t>
            </a:r>
            <a:r>
              <a:rPr lang="en-IN" dirty="0" err="1"/>
              <a:t>Docker</a:t>
            </a:r>
            <a:r>
              <a:rPr lang="en-IN" dirty="0"/>
              <a:t> desktop</a:t>
            </a:r>
          </a:p>
          <a:p>
            <a:r>
              <a:rPr lang="en-IN" dirty="0"/>
              <a:t>-WSL and virtualization should be enabled for </a:t>
            </a:r>
            <a:r>
              <a:rPr lang="en-IN" dirty="0" err="1"/>
              <a:t>Docker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29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Microservice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0"/>
            <a:ext cx="10515600" cy="505690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User-Register and login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Requirement.txt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Year-Add year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Requirement.txt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Exam type-Add exam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type,subject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and keyword.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Requirement.txt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2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Microservice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Question-Add question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Requirement.txt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Categorize-Categorize question based on subject and keyword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Requirement.txt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Monolithic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Codebase: All components (user management, year management, exam type management, question management, and categorization) are integrated into a single application.</a:t>
            </a:r>
          </a:p>
          <a:p>
            <a:r>
              <a:rPr lang="en-IN" dirty="0"/>
              <a:t>Database: The application uses SQLite as the database management system, with separate tables for users, years, exam types, subjects, keywords, and questions.</a:t>
            </a:r>
          </a:p>
          <a:p>
            <a:r>
              <a:rPr lang="en-IN" dirty="0"/>
              <a:t>Routing: Flask's routing capabilities are used to define various endpoints for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78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Each application and service should have </a:t>
            </a:r>
            <a:r>
              <a:rPr lang="en-IN" dirty="0" err="1"/>
              <a:t>Dockerfile</a:t>
            </a:r>
            <a:r>
              <a:rPr lang="en-IN" dirty="0"/>
              <a:t> and requirements.txt to execute process in </a:t>
            </a:r>
            <a:r>
              <a:rPr lang="en-IN" dirty="0" err="1"/>
              <a:t>docker</a:t>
            </a:r>
            <a:r>
              <a:rPr lang="en-IN" dirty="0"/>
              <a:t> desktop using </a:t>
            </a:r>
            <a:r>
              <a:rPr lang="en-IN" dirty="0" err="1"/>
              <a:t>docker</a:t>
            </a:r>
            <a:r>
              <a:rPr lang="en-IN" dirty="0"/>
              <a:t>-compose </a:t>
            </a:r>
            <a:r>
              <a:rPr lang="en-IN" dirty="0" err="1"/>
              <a:t>yaml</a:t>
            </a:r>
            <a:r>
              <a:rPr lang="en-IN" dirty="0"/>
              <a:t> file.</a:t>
            </a:r>
          </a:p>
          <a:p>
            <a:r>
              <a:rPr lang="en-IN" dirty="0"/>
              <a:t>Execute below command in git bash to run the process in </a:t>
            </a:r>
            <a:r>
              <a:rPr lang="en-IN" dirty="0" err="1"/>
              <a:t>docker</a:t>
            </a:r>
            <a:r>
              <a:rPr lang="en-IN" dirty="0"/>
              <a:t>.</a:t>
            </a:r>
          </a:p>
          <a:p>
            <a:r>
              <a:rPr lang="en-IN" dirty="0" err="1"/>
              <a:t>docker</a:t>
            </a:r>
            <a:r>
              <a:rPr lang="en-IN" dirty="0"/>
              <a:t>-compose up –build</a:t>
            </a:r>
          </a:p>
          <a:p>
            <a:r>
              <a:rPr lang="en-IN" dirty="0"/>
              <a:t>Use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ps</a:t>
            </a:r>
            <a:r>
              <a:rPr lang="en-IN" dirty="0"/>
              <a:t> to check the container port</a:t>
            </a:r>
          </a:p>
          <a:p>
            <a:r>
              <a:rPr lang="en-IN" dirty="0"/>
              <a:t>Add input and check the category value using curl command</a:t>
            </a:r>
          </a:p>
          <a:p>
            <a:r>
              <a:rPr lang="en-IN" dirty="0" err="1" smtClean="0"/>
              <a:t>Eg:</a:t>
            </a:r>
            <a:r>
              <a:rPr lang="en-IN" dirty="0" err="1"/>
              <a:t>curl</a:t>
            </a:r>
            <a:r>
              <a:rPr lang="en-IN" dirty="0"/>
              <a:t> -X POST http://localhost:5001/register -H "Content-Type: application/</a:t>
            </a:r>
            <a:r>
              <a:rPr lang="en-IN" dirty="0" err="1"/>
              <a:t>json</a:t>
            </a:r>
            <a:r>
              <a:rPr lang="en-IN" dirty="0"/>
              <a:t>" -d '{"username": "newuser11", "password": "password123"}'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45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Question categorization system</vt:lpstr>
      <vt:lpstr>Team </vt:lpstr>
      <vt:lpstr>Purpose</vt:lpstr>
      <vt:lpstr>Prerequisites</vt:lpstr>
      <vt:lpstr>Microservice</vt:lpstr>
      <vt:lpstr>Microservice</vt:lpstr>
      <vt:lpstr>Monolithic</vt:lpstr>
      <vt:lpstr>Execution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Bhuvaneswari J</dc:creator>
  <cp:lastModifiedBy>Bhuvaneswari J</cp:lastModifiedBy>
  <cp:revision>6</cp:revision>
  <dcterms:created xsi:type="dcterms:W3CDTF">2024-09-30T02:26:26Z</dcterms:created>
  <dcterms:modified xsi:type="dcterms:W3CDTF">2024-10-03T00:33:20Z</dcterms:modified>
</cp:coreProperties>
</file>