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</p:sldMasterIdLst>
  <p:sldIdLst>
    <p:sldId id="256" r:id="rId4"/>
    <p:sldId id="257" r:id="rId5"/>
    <p:sldId id="260" r:id="rId6"/>
    <p:sldId id="261" r:id="rId7"/>
    <p:sldId id="262" r:id="rId8"/>
    <p:sldId id="263" r:id="rId9"/>
    <p:sldId id="259" r:id="rId10"/>
    <p:sldId id="258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uvaneswari Vanarajan" initials="BV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4" d="100"/>
          <a:sy n="74" d="100"/>
        </p:scale>
        <p:origin x="901" y="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05T17:49:49.669" idx="2">
    <p:pos x="10" y="10"/>
    <p:text>Updated Requirement Traceability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05T17:50:27.322" idx="3">
    <p:pos x="4253" y="2899"/>
    <p:text>Need to discuss this on call.</p:text>
  </p:cm>
  <p:cm authorId="0" dt="2017-12-05T17:51:23.033" idx="4">
    <p:pos x="4003" y="1526"/>
    <p:text>Corrected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2-05T17:52:52.204" idx="5">
    <p:pos x="1171" y="1526"/>
    <p:text>Changed</p:text>
  </p:cm>
  <p:cm authorId="0" dt="2017-12-05T17:53:00.413" idx="6">
    <p:pos x="5030" y="3187"/>
    <p:text>Changed</p:text>
  </p:cm>
  <p:cm authorId="0" dt="2017-12-05T20:27:39.505" idx="7">
    <p:pos x="4234" y="3418"/>
    <p:text>Added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753DA-F5E1-46F8-AF8F-59963699E97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0F8981C-FBA6-4573-9A6E-C04FB8360E97}">
      <dgm:prSet phldrT="[Text]"/>
      <dgm:spPr/>
      <dgm:t>
        <a:bodyPr/>
        <a:lstStyle/>
        <a:p>
          <a:r>
            <a:rPr lang="en-IN" dirty="0" smtClean="0"/>
            <a:t>Software Testing</a:t>
          </a:r>
          <a:endParaRPr lang="en-IN" dirty="0"/>
        </a:p>
      </dgm:t>
    </dgm:pt>
    <dgm:pt modelId="{30F0610B-8B06-413E-AF38-7D8DDB06406D}" type="parTrans" cxnId="{E213B5C8-E986-4F50-957C-A540565C3AB8}">
      <dgm:prSet/>
      <dgm:spPr/>
      <dgm:t>
        <a:bodyPr/>
        <a:lstStyle/>
        <a:p>
          <a:endParaRPr lang="en-IN"/>
        </a:p>
      </dgm:t>
    </dgm:pt>
    <dgm:pt modelId="{BB65E79A-80E6-4B1F-AB4C-1F553AB1043C}" type="sibTrans" cxnId="{E213B5C8-E986-4F50-957C-A540565C3AB8}">
      <dgm:prSet/>
      <dgm:spPr/>
      <dgm:t>
        <a:bodyPr/>
        <a:lstStyle/>
        <a:p>
          <a:endParaRPr lang="en-IN"/>
        </a:p>
      </dgm:t>
    </dgm:pt>
    <dgm:pt modelId="{F1DB17ED-922E-46EE-9AFA-F0803F96F7B9}">
      <dgm:prSet phldrT="[Text]"/>
      <dgm:spPr/>
      <dgm:t>
        <a:bodyPr/>
        <a:lstStyle/>
        <a:p>
          <a:r>
            <a:rPr lang="en-IN" dirty="0" smtClean="0"/>
            <a:t>Manual </a:t>
          </a:r>
          <a:endParaRPr lang="en-IN" dirty="0"/>
        </a:p>
      </dgm:t>
    </dgm:pt>
    <dgm:pt modelId="{9F45B1CD-71A0-4313-A79C-49A5501370C4}" type="parTrans" cxnId="{6B59670B-0A7D-4378-A82F-F793A4E3D766}">
      <dgm:prSet/>
      <dgm:spPr/>
      <dgm:t>
        <a:bodyPr/>
        <a:lstStyle/>
        <a:p>
          <a:endParaRPr lang="en-IN"/>
        </a:p>
      </dgm:t>
    </dgm:pt>
    <dgm:pt modelId="{9C45CACB-57AD-473B-8B8A-41B56AD6514D}" type="sibTrans" cxnId="{6B59670B-0A7D-4378-A82F-F793A4E3D766}">
      <dgm:prSet/>
      <dgm:spPr/>
      <dgm:t>
        <a:bodyPr/>
        <a:lstStyle/>
        <a:p>
          <a:endParaRPr lang="en-IN"/>
        </a:p>
      </dgm:t>
    </dgm:pt>
    <dgm:pt modelId="{21BF8B59-831C-40B4-A5D4-B3E85E6807D8}">
      <dgm:prSet phldrT="[Text]"/>
      <dgm:spPr/>
      <dgm:t>
        <a:bodyPr/>
        <a:lstStyle/>
        <a:p>
          <a:r>
            <a:rPr lang="en-IN" dirty="0" smtClean="0"/>
            <a:t>Functional</a:t>
          </a:r>
          <a:endParaRPr lang="en-IN" dirty="0"/>
        </a:p>
      </dgm:t>
    </dgm:pt>
    <dgm:pt modelId="{B5B9CEC5-6F64-4A76-A570-4AC446C88B00}" type="parTrans" cxnId="{BDD64073-7FB8-475C-8A47-C00C1AE164B0}">
      <dgm:prSet/>
      <dgm:spPr/>
      <dgm:t>
        <a:bodyPr/>
        <a:lstStyle/>
        <a:p>
          <a:endParaRPr lang="en-IN"/>
        </a:p>
      </dgm:t>
    </dgm:pt>
    <dgm:pt modelId="{C0DCADBF-5EAF-4F72-8DC6-F882D5AAEAB8}" type="sibTrans" cxnId="{BDD64073-7FB8-475C-8A47-C00C1AE164B0}">
      <dgm:prSet/>
      <dgm:spPr/>
      <dgm:t>
        <a:bodyPr/>
        <a:lstStyle/>
        <a:p>
          <a:endParaRPr lang="en-IN"/>
        </a:p>
      </dgm:t>
    </dgm:pt>
    <dgm:pt modelId="{9D4894A1-952A-495D-8F89-C064B2C3A561}">
      <dgm:prSet phldrT="[Text]"/>
      <dgm:spPr/>
      <dgm:t>
        <a:bodyPr/>
        <a:lstStyle/>
        <a:p>
          <a:r>
            <a:rPr lang="en-IN" dirty="0" smtClean="0"/>
            <a:t>Non Functional	</a:t>
          </a:r>
          <a:endParaRPr lang="en-IN" dirty="0"/>
        </a:p>
      </dgm:t>
    </dgm:pt>
    <dgm:pt modelId="{07750EF5-4C30-49CC-B325-13D786CBE9F1}" type="parTrans" cxnId="{6F2EEDFC-C219-4E76-89A4-F508D95BBFBA}">
      <dgm:prSet/>
      <dgm:spPr/>
      <dgm:t>
        <a:bodyPr/>
        <a:lstStyle/>
        <a:p>
          <a:endParaRPr lang="en-IN"/>
        </a:p>
      </dgm:t>
    </dgm:pt>
    <dgm:pt modelId="{8A63C5A7-DCC7-4809-95B7-E390B2BE340C}" type="sibTrans" cxnId="{6F2EEDFC-C219-4E76-89A4-F508D95BBFBA}">
      <dgm:prSet/>
      <dgm:spPr/>
      <dgm:t>
        <a:bodyPr/>
        <a:lstStyle/>
        <a:p>
          <a:endParaRPr lang="en-IN"/>
        </a:p>
      </dgm:t>
    </dgm:pt>
    <dgm:pt modelId="{F7792670-C93A-4451-B999-5BFF0C603DB5}">
      <dgm:prSet phldrT="[Text]"/>
      <dgm:spPr/>
      <dgm:t>
        <a:bodyPr/>
        <a:lstStyle/>
        <a:p>
          <a:r>
            <a:rPr lang="en-IN" dirty="0" smtClean="0"/>
            <a:t>Automation</a:t>
          </a:r>
          <a:endParaRPr lang="en-IN" dirty="0"/>
        </a:p>
      </dgm:t>
    </dgm:pt>
    <dgm:pt modelId="{2FFB11AF-2F80-4E7E-9E89-65CEABE7B672}" type="parTrans" cxnId="{E0A09039-E441-4CD8-A750-8DC9DB1FF65D}">
      <dgm:prSet/>
      <dgm:spPr/>
      <dgm:t>
        <a:bodyPr/>
        <a:lstStyle/>
        <a:p>
          <a:endParaRPr lang="en-IN"/>
        </a:p>
      </dgm:t>
    </dgm:pt>
    <dgm:pt modelId="{E87D0DB5-287D-4C9A-B3BB-60B02780B56A}" type="sibTrans" cxnId="{E0A09039-E441-4CD8-A750-8DC9DB1FF65D}">
      <dgm:prSet/>
      <dgm:spPr/>
      <dgm:t>
        <a:bodyPr/>
        <a:lstStyle/>
        <a:p>
          <a:endParaRPr lang="en-IN"/>
        </a:p>
      </dgm:t>
    </dgm:pt>
    <dgm:pt modelId="{5E9E1A27-FECA-4CFF-8D36-C61D8AAE4CF8}">
      <dgm:prSet phldrT="[Text]"/>
      <dgm:spPr/>
      <dgm:t>
        <a:bodyPr/>
        <a:lstStyle/>
        <a:p>
          <a:r>
            <a:rPr lang="en-IN" smtClean="0"/>
            <a:t>Maintenance Testing</a:t>
          </a:r>
          <a:endParaRPr lang="en-IN" dirty="0"/>
        </a:p>
      </dgm:t>
    </dgm:pt>
    <dgm:pt modelId="{065E21A1-951A-4AC8-A49D-07A9086F46A5}" type="parTrans" cxnId="{63AC8A1A-66AB-4B76-BA62-B7BD355217E8}">
      <dgm:prSet/>
      <dgm:spPr/>
      <dgm:t>
        <a:bodyPr/>
        <a:lstStyle/>
        <a:p>
          <a:endParaRPr lang="en-IN"/>
        </a:p>
      </dgm:t>
    </dgm:pt>
    <dgm:pt modelId="{EC866A9F-2064-435B-AD16-02BDE3E59EA7}" type="sibTrans" cxnId="{63AC8A1A-66AB-4B76-BA62-B7BD355217E8}">
      <dgm:prSet/>
      <dgm:spPr/>
      <dgm:t>
        <a:bodyPr/>
        <a:lstStyle/>
        <a:p>
          <a:endParaRPr lang="en-IN"/>
        </a:p>
      </dgm:t>
    </dgm:pt>
    <dgm:pt modelId="{9B1E711D-972A-403C-A947-024FA5495C74}" type="pres">
      <dgm:prSet presAssocID="{49C753DA-F5E1-46F8-AF8F-59963699E9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4FE3F5A-A38B-4F42-A632-330AFB8E7D60}" type="pres">
      <dgm:prSet presAssocID="{00F8981C-FBA6-4573-9A6E-C04FB8360E97}" presName="hierRoot1" presStyleCnt="0"/>
      <dgm:spPr/>
    </dgm:pt>
    <dgm:pt modelId="{09E5AB94-3A45-43CE-8520-A0AF8BC17D11}" type="pres">
      <dgm:prSet presAssocID="{00F8981C-FBA6-4573-9A6E-C04FB8360E97}" presName="composite" presStyleCnt="0"/>
      <dgm:spPr/>
    </dgm:pt>
    <dgm:pt modelId="{BA91D716-2AE4-4C04-9CF3-B9344F71D221}" type="pres">
      <dgm:prSet presAssocID="{00F8981C-FBA6-4573-9A6E-C04FB8360E97}" presName="background" presStyleLbl="node0" presStyleIdx="0" presStyleCnt="1"/>
      <dgm:spPr/>
    </dgm:pt>
    <dgm:pt modelId="{4A3DE166-99E5-4D1E-BE04-677F70870CB6}" type="pres">
      <dgm:prSet presAssocID="{00F8981C-FBA6-4573-9A6E-C04FB8360E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6F0E87-C1B2-46C4-9CCA-4577E7DB09B5}" type="pres">
      <dgm:prSet presAssocID="{00F8981C-FBA6-4573-9A6E-C04FB8360E97}" presName="hierChild2" presStyleCnt="0"/>
      <dgm:spPr/>
    </dgm:pt>
    <dgm:pt modelId="{627E6EC4-B8CC-410F-A63A-4502134A3775}" type="pres">
      <dgm:prSet presAssocID="{9F45B1CD-71A0-4313-A79C-49A5501370C4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AFB5519-6B84-4611-A636-C36D192BE6C3}" type="pres">
      <dgm:prSet presAssocID="{F1DB17ED-922E-46EE-9AFA-F0803F96F7B9}" presName="hierRoot2" presStyleCnt="0"/>
      <dgm:spPr/>
    </dgm:pt>
    <dgm:pt modelId="{17CA35BC-F766-4C89-8391-661828074C94}" type="pres">
      <dgm:prSet presAssocID="{F1DB17ED-922E-46EE-9AFA-F0803F96F7B9}" presName="composite2" presStyleCnt="0"/>
      <dgm:spPr/>
    </dgm:pt>
    <dgm:pt modelId="{BC073694-A261-4D6C-8735-46862A6B580D}" type="pres">
      <dgm:prSet presAssocID="{F1DB17ED-922E-46EE-9AFA-F0803F96F7B9}" presName="background2" presStyleLbl="node2" presStyleIdx="0" presStyleCnt="2"/>
      <dgm:spPr/>
    </dgm:pt>
    <dgm:pt modelId="{A761C514-695C-42BB-8340-D2E56387F4A3}" type="pres">
      <dgm:prSet presAssocID="{F1DB17ED-922E-46EE-9AFA-F0803F96F7B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6E54CB-5EDC-41D5-9D01-5AE772E29B5E}" type="pres">
      <dgm:prSet presAssocID="{F1DB17ED-922E-46EE-9AFA-F0803F96F7B9}" presName="hierChild3" presStyleCnt="0"/>
      <dgm:spPr/>
    </dgm:pt>
    <dgm:pt modelId="{2350C900-CE49-443F-8A24-B3A4ED5F5E4E}" type="pres">
      <dgm:prSet presAssocID="{B5B9CEC5-6F64-4A76-A570-4AC446C88B0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4F88CA59-38F2-4F61-8290-DC0782E58529}" type="pres">
      <dgm:prSet presAssocID="{21BF8B59-831C-40B4-A5D4-B3E85E6807D8}" presName="hierRoot3" presStyleCnt="0"/>
      <dgm:spPr/>
    </dgm:pt>
    <dgm:pt modelId="{F3851ED3-A63A-4384-9989-DA8927160A3E}" type="pres">
      <dgm:prSet presAssocID="{21BF8B59-831C-40B4-A5D4-B3E85E6807D8}" presName="composite3" presStyleCnt="0"/>
      <dgm:spPr/>
    </dgm:pt>
    <dgm:pt modelId="{CE34C293-EFA4-4D44-8FB5-72F825F17087}" type="pres">
      <dgm:prSet presAssocID="{21BF8B59-831C-40B4-A5D4-B3E85E6807D8}" presName="background3" presStyleLbl="node3" presStyleIdx="0" presStyleCnt="3"/>
      <dgm:spPr/>
    </dgm:pt>
    <dgm:pt modelId="{34E9D05E-93CF-44CA-B6AB-EB4E99954136}" type="pres">
      <dgm:prSet presAssocID="{21BF8B59-831C-40B4-A5D4-B3E85E6807D8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3A9BE17-54F5-4883-8360-AB93837D11CD}" type="pres">
      <dgm:prSet presAssocID="{21BF8B59-831C-40B4-A5D4-B3E85E6807D8}" presName="hierChild4" presStyleCnt="0"/>
      <dgm:spPr/>
    </dgm:pt>
    <dgm:pt modelId="{5386E0E2-D4E2-4990-A9DE-E4BEFAFE4A1E}" type="pres">
      <dgm:prSet presAssocID="{07750EF5-4C30-49CC-B325-13D786CBE9F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0FAFE143-363A-43DD-9423-26B06B7846D7}" type="pres">
      <dgm:prSet presAssocID="{9D4894A1-952A-495D-8F89-C064B2C3A561}" presName="hierRoot3" presStyleCnt="0"/>
      <dgm:spPr/>
    </dgm:pt>
    <dgm:pt modelId="{D604F3ED-4827-4C8C-B0A3-FAD1F25F06CF}" type="pres">
      <dgm:prSet presAssocID="{9D4894A1-952A-495D-8F89-C064B2C3A561}" presName="composite3" presStyleCnt="0"/>
      <dgm:spPr/>
    </dgm:pt>
    <dgm:pt modelId="{0A90717F-3C97-4B65-AAAC-87FA63E68AC8}" type="pres">
      <dgm:prSet presAssocID="{9D4894A1-952A-495D-8F89-C064B2C3A561}" presName="background3" presStyleLbl="node3" presStyleIdx="1" presStyleCnt="3"/>
      <dgm:spPr/>
    </dgm:pt>
    <dgm:pt modelId="{6785096D-2535-4024-B569-32C08C99F76A}" type="pres">
      <dgm:prSet presAssocID="{9D4894A1-952A-495D-8F89-C064B2C3A56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96ADE-E2B5-4F5F-8B81-01105F225056}" type="pres">
      <dgm:prSet presAssocID="{9D4894A1-952A-495D-8F89-C064B2C3A561}" presName="hierChild4" presStyleCnt="0"/>
      <dgm:spPr/>
    </dgm:pt>
    <dgm:pt modelId="{41C83DE9-FEAA-4051-94E9-943AF70C966A}" type="pres">
      <dgm:prSet presAssocID="{065E21A1-951A-4AC8-A49D-07A9086F46A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4956490C-A587-4DED-892D-B10C63CAE6BC}" type="pres">
      <dgm:prSet presAssocID="{5E9E1A27-FECA-4CFF-8D36-C61D8AAE4CF8}" presName="hierRoot3" presStyleCnt="0"/>
      <dgm:spPr/>
    </dgm:pt>
    <dgm:pt modelId="{8E196D49-6340-495F-8F8F-0304297AFFE4}" type="pres">
      <dgm:prSet presAssocID="{5E9E1A27-FECA-4CFF-8D36-C61D8AAE4CF8}" presName="composite3" presStyleCnt="0"/>
      <dgm:spPr/>
    </dgm:pt>
    <dgm:pt modelId="{41E5DF13-C2A8-4010-A517-F722F0FECB1A}" type="pres">
      <dgm:prSet presAssocID="{5E9E1A27-FECA-4CFF-8D36-C61D8AAE4CF8}" presName="background3" presStyleLbl="node3" presStyleIdx="2" presStyleCnt="3"/>
      <dgm:spPr/>
    </dgm:pt>
    <dgm:pt modelId="{428E5EDE-B8A9-4C1F-AC95-EAABE0803E83}" type="pres">
      <dgm:prSet presAssocID="{5E9E1A27-FECA-4CFF-8D36-C61D8AAE4CF8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FD5420C-A4B5-49BD-92A3-B9A52CF84E88}" type="pres">
      <dgm:prSet presAssocID="{5E9E1A27-FECA-4CFF-8D36-C61D8AAE4CF8}" presName="hierChild4" presStyleCnt="0"/>
      <dgm:spPr/>
    </dgm:pt>
    <dgm:pt modelId="{02AE1155-CACF-4A00-A818-AAA773A965CA}" type="pres">
      <dgm:prSet presAssocID="{2FFB11AF-2F80-4E7E-9E89-65CEABE7B67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E567172-2F83-4086-86A0-2E72D24BB714}" type="pres">
      <dgm:prSet presAssocID="{F7792670-C93A-4451-B999-5BFF0C603DB5}" presName="hierRoot2" presStyleCnt="0"/>
      <dgm:spPr/>
    </dgm:pt>
    <dgm:pt modelId="{A7643D13-2904-41F1-9211-AE011972923B}" type="pres">
      <dgm:prSet presAssocID="{F7792670-C93A-4451-B999-5BFF0C603DB5}" presName="composite2" presStyleCnt="0"/>
      <dgm:spPr/>
    </dgm:pt>
    <dgm:pt modelId="{E4F733BA-56C6-4FCB-93E1-C73D16AC7D94}" type="pres">
      <dgm:prSet presAssocID="{F7792670-C93A-4451-B999-5BFF0C603DB5}" presName="background2" presStyleLbl="node2" presStyleIdx="1" presStyleCnt="2"/>
      <dgm:spPr/>
    </dgm:pt>
    <dgm:pt modelId="{F7F2BB2A-3D81-4178-96ED-28F4AC104963}" type="pres">
      <dgm:prSet presAssocID="{F7792670-C93A-4451-B999-5BFF0C603DB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779DC0-0B7B-484C-AC80-BCBE4BF51A47}" type="pres">
      <dgm:prSet presAssocID="{F7792670-C93A-4451-B999-5BFF0C603DB5}" presName="hierChild3" presStyleCnt="0"/>
      <dgm:spPr/>
    </dgm:pt>
  </dgm:ptLst>
  <dgm:cxnLst>
    <dgm:cxn modelId="{AE65D46D-D1CB-4B96-BC32-DB52E5EBEFCF}" type="presOf" srcId="{F1DB17ED-922E-46EE-9AFA-F0803F96F7B9}" destId="{A761C514-695C-42BB-8340-D2E56387F4A3}" srcOrd="0" destOrd="0" presId="urn:microsoft.com/office/officeart/2005/8/layout/hierarchy1"/>
    <dgm:cxn modelId="{B92D80CA-F51B-4DF1-B713-0C366C0B1767}" type="presOf" srcId="{2FFB11AF-2F80-4E7E-9E89-65CEABE7B672}" destId="{02AE1155-CACF-4A00-A818-AAA773A965CA}" srcOrd="0" destOrd="0" presId="urn:microsoft.com/office/officeart/2005/8/layout/hierarchy1"/>
    <dgm:cxn modelId="{E1E07745-6D63-40DF-A12D-E8F650CADFA0}" type="presOf" srcId="{07750EF5-4C30-49CC-B325-13D786CBE9F1}" destId="{5386E0E2-D4E2-4990-A9DE-E4BEFAFE4A1E}" srcOrd="0" destOrd="0" presId="urn:microsoft.com/office/officeart/2005/8/layout/hierarchy1"/>
    <dgm:cxn modelId="{EEF21F57-CCAF-4399-B00B-7BD8F6FF92CC}" type="presOf" srcId="{9F45B1CD-71A0-4313-A79C-49A5501370C4}" destId="{627E6EC4-B8CC-410F-A63A-4502134A3775}" srcOrd="0" destOrd="0" presId="urn:microsoft.com/office/officeart/2005/8/layout/hierarchy1"/>
    <dgm:cxn modelId="{BCEB6B9B-B22C-44DF-A695-2307DA306B1B}" type="presOf" srcId="{49C753DA-F5E1-46F8-AF8F-59963699E978}" destId="{9B1E711D-972A-403C-A947-024FA5495C74}" srcOrd="0" destOrd="0" presId="urn:microsoft.com/office/officeart/2005/8/layout/hierarchy1"/>
    <dgm:cxn modelId="{B53DF26D-62C7-4B86-B039-4402804A7432}" type="presOf" srcId="{9D4894A1-952A-495D-8F89-C064B2C3A561}" destId="{6785096D-2535-4024-B569-32C08C99F76A}" srcOrd="0" destOrd="0" presId="urn:microsoft.com/office/officeart/2005/8/layout/hierarchy1"/>
    <dgm:cxn modelId="{BDD64073-7FB8-475C-8A47-C00C1AE164B0}" srcId="{F1DB17ED-922E-46EE-9AFA-F0803F96F7B9}" destId="{21BF8B59-831C-40B4-A5D4-B3E85E6807D8}" srcOrd="0" destOrd="0" parTransId="{B5B9CEC5-6F64-4A76-A570-4AC446C88B00}" sibTransId="{C0DCADBF-5EAF-4F72-8DC6-F882D5AAEAB8}"/>
    <dgm:cxn modelId="{9B2B65FC-36F7-4C87-BC90-74F312C4AE5A}" type="presOf" srcId="{065E21A1-951A-4AC8-A49D-07A9086F46A5}" destId="{41C83DE9-FEAA-4051-94E9-943AF70C966A}" srcOrd="0" destOrd="0" presId="urn:microsoft.com/office/officeart/2005/8/layout/hierarchy1"/>
    <dgm:cxn modelId="{7A7724D7-4571-4C6C-AAFB-8188D2E63F4E}" type="presOf" srcId="{B5B9CEC5-6F64-4A76-A570-4AC446C88B00}" destId="{2350C900-CE49-443F-8A24-B3A4ED5F5E4E}" srcOrd="0" destOrd="0" presId="urn:microsoft.com/office/officeart/2005/8/layout/hierarchy1"/>
    <dgm:cxn modelId="{68008150-14ED-42A3-8AD8-E0931308942E}" type="presOf" srcId="{00F8981C-FBA6-4573-9A6E-C04FB8360E97}" destId="{4A3DE166-99E5-4D1E-BE04-677F70870CB6}" srcOrd="0" destOrd="0" presId="urn:microsoft.com/office/officeart/2005/8/layout/hierarchy1"/>
    <dgm:cxn modelId="{6B59670B-0A7D-4378-A82F-F793A4E3D766}" srcId="{00F8981C-FBA6-4573-9A6E-C04FB8360E97}" destId="{F1DB17ED-922E-46EE-9AFA-F0803F96F7B9}" srcOrd="0" destOrd="0" parTransId="{9F45B1CD-71A0-4313-A79C-49A5501370C4}" sibTransId="{9C45CACB-57AD-473B-8B8A-41B56AD6514D}"/>
    <dgm:cxn modelId="{7FF93DD5-3CBD-4213-BC0E-29BC851E324C}" type="presOf" srcId="{5E9E1A27-FECA-4CFF-8D36-C61D8AAE4CF8}" destId="{428E5EDE-B8A9-4C1F-AC95-EAABE0803E83}" srcOrd="0" destOrd="0" presId="urn:microsoft.com/office/officeart/2005/8/layout/hierarchy1"/>
    <dgm:cxn modelId="{6F2EEDFC-C219-4E76-89A4-F508D95BBFBA}" srcId="{F1DB17ED-922E-46EE-9AFA-F0803F96F7B9}" destId="{9D4894A1-952A-495D-8F89-C064B2C3A561}" srcOrd="1" destOrd="0" parTransId="{07750EF5-4C30-49CC-B325-13D786CBE9F1}" sibTransId="{8A63C5A7-DCC7-4809-95B7-E390B2BE340C}"/>
    <dgm:cxn modelId="{E0A09039-E441-4CD8-A750-8DC9DB1FF65D}" srcId="{00F8981C-FBA6-4573-9A6E-C04FB8360E97}" destId="{F7792670-C93A-4451-B999-5BFF0C603DB5}" srcOrd="1" destOrd="0" parTransId="{2FFB11AF-2F80-4E7E-9E89-65CEABE7B672}" sibTransId="{E87D0DB5-287D-4C9A-B3BB-60B02780B56A}"/>
    <dgm:cxn modelId="{E213B5C8-E986-4F50-957C-A540565C3AB8}" srcId="{49C753DA-F5E1-46F8-AF8F-59963699E978}" destId="{00F8981C-FBA6-4573-9A6E-C04FB8360E97}" srcOrd="0" destOrd="0" parTransId="{30F0610B-8B06-413E-AF38-7D8DDB06406D}" sibTransId="{BB65E79A-80E6-4B1F-AB4C-1F553AB1043C}"/>
    <dgm:cxn modelId="{E1B7AC0C-CA8B-4248-BF46-DF9A6A28EE44}" type="presOf" srcId="{F7792670-C93A-4451-B999-5BFF0C603DB5}" destId="{F7F2BB2A-3D81-4178-96ED-28F4AC104963}" srcOrd="0" destOrd="0" presId="urn:microsoft.com/office/officeart/2005/8/layout/hierarchy1"/>
    <dgm:cxn modelId="{BC146B0A-BFA0-4B95-8175-5F2AC3A53DD5}" type="presOf" srcId="{21BF8B59-831C-40B4-A5D4-B3E85E6807D8}" destId="{34E9D05E-93CF-44CA-B6AB-EB4E99954136}" srcOrd="0" destOrd="0" presId="urn:microsoft.com/office/officeart/2005/8/layout/hierarchy1"/>
    <dgm:cxn modelId="{63AC8A1A-66AB-4B76-BA62-B7BD355217E8}" srcId="{F1DB17ED-922E-46EE-9AFA-F0803F96F7B9}" destId="{5E9E1A27-FECA-4CFF-8D36-C61D8AAE4CF8}" srcOrd="2" destOrd="0" parTransId="{065E21A1-951A-4AC8-A49D-07A9086F46A5}" sibTransId="{EC866A9F-2064-435B-AD16-02BDE3E59EA7}"/>
    <dgm:cxn modelId="{C4240BFE-A5B2-4DBC-B6C8-EA4484825C16}" type="presParOf" srcId="{9B1E711D-972A-403C-A947-024FA5495C74}" destId="{C4FE3F5A-A38B-4F42-A632-330AFB8E7D60}" srcOrd="0" destOrd="0" presId="urn:microsoft.com/office/officeart/2005/8/layout/hierarchy1"/>
    <dgm:cxn modelId="{0F01725A-B00B-4ADD-B299-185C9D3DBA30}" type="presParOf" srcId="{C4FE3F5A-A38B-4F42-A632-330AFB8E7D60}" destId="{09E5AB94-3A45-43CE-8520-A0AF8BC17D11}" srcOrd="0" destOrd="0" presId="urn:microsoft.com/office/officeart/2005/8/layout/hierarchy1"/>
    <dgm:cxn modelId="{825F5D57-E62B-4FD4-9728-0A655FC5B9B4}" type="presParOf" srcId="{09E5AB94-3A45-43CE-8520-A0AF8BC17D11}" destId="{BA91D716-2AE4-4C04-9CF3-B9344F71D221}" srcOrd="0" destOrd="0" presId="urn:microsoft.com/office/officeart/2005/8/layout/hierarchy1"/>
    <dgm:cxn modelId="{43FA89D0-1580-4802-BD99-E57B5CD9470A}" type="presParOf" srcId="{09E5AB94-3A45-43CE-8520-A0AF8BC17D11}" destId="{4A3DE166-99E5-4D1E-BE04-677F70870CB6}" srcOrd="1" destOrd="0" presId="urn:microsoft.com/office/officeart/2005/8/layout/hierarchy1"/>
    <dgm:cxn modelId="{8B1153E1-DE47-46BD-A423-8059D6268B58}" type="presParOf" srcId="{C4FE3F5A-A38B-4F42-A632-330AFB8E7D60}" destId="{3D6F0E87-C1B2-46C4-9CCA-4577E7DB09B5}" srcOrd="1" destOrd="0" presId="urn:microsoft.com/office/officeart/2005/8/layout/hierarchy1"/>
    <dgm:cxn modelId="{27F7FFDB-9A44-41AD-9DEA-A65FB4B10492}" type="presParOf" srcId="{3D6F0E87-C1B2-46C4-9CCA-4577E7DB09B5}" destId="{627E6EC4-B8CC-410F-A63A-4502134A3775}" srcOrd="0" destOrd="0" presId="urn:microsoft.com/office/officeart/2005/8/layout/hierarchy1"/>
    <dgm:cxn modelId="{E4979DA9-F33E-4A9F-922B-7F69DB9F88CF}" type="presParOf" srcId="{3D6F0E87-C1B2-46C4-9CCA-4577E7DB09B5}" destId="{EAFB5519-6B84-4611-A636-C36D192BE6C3}" srcOrd="1" destOrd="0" presId="urn:microsoft.com/office/officeart/2005/8/layout/hierarchy1"/>
    <dgm:cxn modelId="{15A22988-2D1E-499A-990A-8EABF80792CF}" type="presParOf" srcId="{EAFB5519-6B84-4611-A636-C36D192BE6C3}" destId="{17CA35BC-F766-4C89-8391-661828074C94}" srcOrd="0" destOrd="0" presId="urn:microsoft.com/office/officeart/2005/8/layout/hierarchy1"/>
    <dgm:cxn modelId="{283669BB-2451-43DD-B252-84B81BA22135}" type="presParOf" srcId="{17CA35BC-F766-4C89-8391-661828074C94}" destId="{BC073694-A261-4D6C-8735-46862A6B580D}" srcOrd="0" destOrd="0" presId="urn:microsoft.com/office/officeart/2005/8/layout/hierarchy1"/>
    <dgm:cxn modelId="{36A00F1E-A8A8-404D-9257-5389530AF315}" type="presParOf" srcId="{17CA35BC-F766-4C89-8391-661828074C94}" destId="{A761C514-695C-42BB-8340-D2E56387F4A3}" srcOrd="1" destOrd="0" presId="urn:microsoft.com/office/officeart/2005/8/layout/hierarchy1"/>
    <dgm:cxn modelId="{EB21E098-63CF-4F63-B256-485242A6F8A6}" type="presParOf" srcId="{EAFB5519-6B84-4611-A636-C36D192BE6C3}" destId="{686E54CB-5EDC-41D5-9D01-5AE772E29B5E}" srcOrd="1" destOrd="0" presId="urn:microsoft.com/office/officeart/2005/8/layout/hierarchy1"/>
    <dgm:cxn modelId="{3A17BC88-DFC4-4DE0-B435-6554D09003FA}" type="presParOf" srcId="{686E54CB-5EDC-41D5-9D01-5AE772E29B5E}" destId="{2350C900-CE49-443F-8A24-B3A4ED5F5E4E}" srcOrd="0" destOrd="0" presId="urn:microsoft.com/office/officeart/2005/8/layout/hierarchy1"/>
    <dgm:cxn modelId="{2D170BED-A06A-470E-A326-0D41DFD75CE1}" type="presParOf" srcId="{686E54CB-5EDC-41D5-9D01-5AE772E29B5E}" destId="{4F88CA59-38F2-4F61-8290-DC0782E58529}" srcOrd="1" destOrd="0" presId="urn:microsoft.com/office/officeart/2005/8/layout/hierarchy1"/>
    <dgm:cxn modelId="{7480F420-B3A0-4AC7-B54A-62E593971FA6}" type="presParOf" srcId="{4F88CA59-38F2-4F61-8290-DC0782E58529}" destId="{F3851ED3-A63A-4384-9989-DA8927160A3E}" srcOrd="0" destOrd="0" presId="urn:microsoft.com/office/officeart/2005/8/layout/hierarchy1"/>
    <dgm:cxn modelId="{1F2BED22-6CC3-4F3A-90E8-97F8406E3812}" type="presParOf" srcId="{F3851ED3-A63A-4384-9989-DA8927160A3E}" destId="{CE34C293-EFA4-4D44-8FB5-72F825F17087}" srcOrd="0" destOrd="0" presId="urn:microsoft.com/office/officeart/2005/8/layout/hierarchy1"/>
    <dgm:cxn modelId="{9B07FB85-BB2A-4676-8FC0-4AFA0776BEE0}" type="presParOf" srcId="{F3851ED3-A63A-4384-9989-DA8927160A3E}" destId="{34E9D05E-93CF-44CA-B6AB-EB4E99954136}" srcOrd="1" destOrd="0" presId="urn:microsoft.com/office/officeart/2005/8/layout/hierarchy1"/>
    <dgm:cxn modelId="{8C41D8A2-5D29-45F1-9D55-A92B3399FA45}" type="presParOf" srcId="{4F88CA59-38F2-4F61-8290-DC0782E58529}" destId="{C3A9BE17-54F5-4883-8360-AB93837D11CD}" srcOrd="1" destOrd="0" presId="urn:microsoft.com/office/officeart/2005/8/layout/hierarchy1"/>
    <dgm:cxn modelId="{BCE5248A-44C4-47F8-93C8-02A080606C05}" type="presParOf" srcId="{686E54CB-5EDC-41D5-9D01-5AE772E29B5E}" destId="{5386E0E2-D4E2-4990-A9DE-E4BEFAFE4A1E}" srcOrd="2" destOrd="0" presId="urn:microsoft.com/office/officeart/2005/8/layout/hierarchy1"/>
    <dgm:cxn modelId="{DA2C1C8E-7D55-4B69-BC97-985A57A7C4EE}" type="presParOf" srcId="{686E54CB-5EDC-41D5-9D01-5AE772E29B5E}" destId="{0FAFE143-363A-43DD-9423-26B06B7846D7}" srcOrd="3" destOrd="0" presId="urn:microsoft.com/office/officeart/2005/8/layout/hierarchy1"/>
    <dgm:cxn modelId="{5E4DA4E5-C5C1-4543-9B88-F07DB8EB1E6B}" type="presParOf" srcId="{0FAFE143-363A-43DD-9423-26B06B7846D7}" destId="{D604F3ED-4827-4C8C-B0A3-FAD1F25F06CF}" srcOrd="0" destOrd="0" presId="urn:microsoft.com/office/officeart/2005/8/layout/hierarchy1"/>
    <dgm:cxn modelId="{3B41288A-285C-4A8A-BD0C-0794D3F5FCDF}" type="presParOf" srcId="{D604F3ED-4827-4C8C-B0A3-FAD1F25F06CF}" destId="{0A90717F-3C97-4B65-AAAC-87FA63E68AC8}" srcOrd="0" destOrd="0" presId="urn:microsoft.com/office/officeart/2005/8/layout/hierarchy1"/>
    <dgm:cxn modelId="{58A9C6A1-0D85-4AFB-B6BF-CC7DEA3A2B67}" type="presParOf" srcId="{D604F3ED-4827-4C8C-B0A3-FAD1F25F06CF}" destId="{6785096D-2535-4024-B569-32C08C99F76A}" srcOrd="1" destOrd="0" presId="urn:microsoft.com/office/officeart/2005/8/layout/hierarchy1"/>
    <dgm:cxn modelId="{5C87AB94-3E2F-4677-AF2D-F33A3D6073FE}" type="presParOf" srcId="{0FAFE143-363A-43DD-9423-26B06B7846D7}" destId="{98E96ADE-E2B5-4F5F-8B81-01105F225056}" srcOrd="1" destOrd="0" presId="urn:microsoft.com/office/officeart/2005/8/layout/hierarchy1"/>
    <dgm:cxn modelId="{E6182785-67DC-4013-B1D5-B8E2A875D868}" type="presParOf" srcId="{686E54CB-5EDC-41D5-9D01-5AE772E29B5E}" destId="{41C83DE9-FEAA-4051-94E9-943AF70C966A}" srcOrd="4" destOrd="0" presId="urn:microsoft.com/office/officeart/2005/8/layout/hierarchy1"/>
    <dgm:cxn modelId="{1D6E4828-DAE7-4171-A53C-A6A3E4D826D8}" type="presParOf" srcId="{686E54CB-5EDC-41D5-9D01-5AE772E29B5E}" destId="{4956490C-A587-4DED-892D-B10C63CAE6BC}" srcOrd="5" destOrd="0" presId="urn:microsoft.com/office/officeart/2005/8/layout/hierarchy1"/>
    <dgm:cxn modelId="{82A112B9-5E4D-4D6C-8EB8-CEEFD23C2AE5}" type="presParOf" srcId="{4956490C-A587-4DED-892D-B10C63CAE6BC}" destId="{8E196D49-6340-495F-8F8F-0304297AFFE4}" srcOrd="0" destOrd="0" presId="urn:microsoft.com/office/officeart/2005/8/layout/hierarchy1"/>
    <dgm:cxn modelId="{9CDA2030-86F0-4DAB-A4B0-89D08990998C}" type="presParOf" srcId="{8E196D49-6340-495F-8F8F-0304297AFFE4}" destId="{41E5DF13-C2A8-4010-A517-F722F0FECB1A}" srcOrd="0" destOrd="0" presId="urn:microsoft.com/office/officeart/2005/8/layout/hierarchy1"/>
    <dgm:cxn modelId="{AE0A010C-0542-4374-A362-6D413429915B}" type="presParOf" srcId="{8E196D49-6340-495F-8F8F-0304297AFFE4}" destId="{428E5EDE-B8A9-4C1F-AC95-EAABE0803E83}" srcOrd="1" destOrd="0" presId="urn:microsoft.com/office/officeart/2005/8/layout/hierarchy1"/>
    <dgm:cxn modelId="{CEA0BFA4-1453-4BB8-81F2-F850B534A4B3}" type="presParOf" srcId="{4956490C-A587-4DED-892D-B10C63CAE6BC}" destId="{7FD5420C-A4B5-49BD-92A3-B9A52CF84E88}" srcOrd="1" destOrd="0" presId="urn:microsoft.com/office/officeart/2005/8/layout/hierarchy1"/>
    <dgm:cxn modelId="{001A1E8B-A7A9-491D-8420-BA8509AB4BAA}" type="presParOf" srcId="{3D6F0E87-C1B2-46C4-9CCA-4577E7DB09B5}" destId="{02AE1155-CACF-4A00-A818-AAA773A965CA}" srcOrd="2" destOrd="0" presId="urn:microsoft.com/office/officeart/2005/8/layout/hierarchy1"/>
    <dgm:cxn modelId="{E8ADB334-8CE9-4254-A0DB-03CAE0EBE3B7}" type="presParOf" srcId="{3D6F0E87-C1B2-46C4-9CCA-4577E7DB09B5}" destId="{CE567172-2F83-4086-86A0-2E72D24BB714}" srcOrd="3" destOrd="0" presId="urn:microsoft.com/office/officeart/2005/8/layout/hierarchy1"/>
    <dgm:cxn modelId="{B071203C-9B0F-4517-B45D-D779158CAB8C}" type="presParOf" srcId="{CE567172-2F83-4086-86A0-2E72D24BB714}" destId="{A7643D13-2904-41F1-9211-AE011972923B}" srcOrd="0" destOrd="0" presId="urn:microsoft.com/office/officeart/2005/8/layout/hierarchy1"/>
    <dgm:cxn modelId="{9CF3A711-0E0C-47F5-BADF-9AA37911240B}" type="presParOf" srcId="{A7643D13-2904-41F1-9211-AE011972923B}" destId="{E4F733BA-56C6-4FCB-93E1-C73D16AC7D94}" srcOrd="0" destOrd="0" presId="urn:microsoft.com/office/officeart/2005/8/layout/hierarchy1"/>
    <dgm:cxn modelId="{F3775E7E-72A8-4DA7-99B2-CB6990C896FF}" type="presParOf" srcId="{A7643D13-2904-41F1-9211-AE011972923B}" destId="{F7F2BB2A-3D81-4178-96ED-28F4AC104963}" srcOrd="1" destOrd="0" presId="urn:microsoft.com/office/officeart/2005/8/layout/hierarchy1"/>
    <dgm:cxn modelId="{BACC9810-B682-4B72-AFB6-C304BBDB9C42}" type="presParOf" srcId="{CE567172-2F83-4086-86A0-2E72D24BB714}" destId="{A8779DC0-0B7B-484C-AC80-BCBE4BF51A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DBFFD-5320-4E97-9615-6165864ACED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1A65B02-317E-4ACC-AE22-C46DE7FF0253}">
      <dgm:prSet phldrT="[Text]" custT="1"/>
      <dgm:spPr/>
      <dgm:t>
        <a:bodyPr/>
        <a:lstStyle/>
        <a:p>
          <a:r>
            <a:rPr lang="en-IN" sz="2400" b="1" dirty="0" smtClean="0">
              <a:latin typeface="Microsoft Tai Le" pitchFamily="34" charset="0"/>
              <a:cs typeface="Microsoft Tai Le" pitchFamily="34" charset="0"/>
            </a:rPr>
            <a:t>Unit Testing</a:t>
          </a:r>
          <a:endParaRPr lang="en-IN" sz="2400" b="1" dirty="0">
            <a:latin typeface="Microsoft Tai Le" pitchFamily="34" charset="0"/>
            <a:cs typeface="Microsoft Tai Le" pitchFamily="34" charset="0"/>
          </a:endParaRPr>
        </a:p>
      </dgm:t>
    </dgm:pt>
    <dgm:pt modelId="{5E2EB588-DBCA-425A-8514-4D72A4E4E4A1}" type="parTrans" cxnId="{C02F6BC9-62E7-4246-91A3-4F36CFE6569E}">
      <dgm:prSet/>
      <dgm:spPr/>
      <dgm:t>
        <a:bodyPr/>
        <a:lstStyle/>
        <a:p>
          <a:endParaRPr lang="en-IN"/>
        </a:p>
      </dgm:t>
    </dgm:pt>
    <dgm:pt modelId="{C7BF83F8-820F-482C-B2CB-18E30BA5C4A0}" type="sibTrans" cxnId="{C02F6BC9-62E7-4246-91A3-4F36CFE6569E}">
      <dgm:prSet/>
      <dgm:spPr/>
      <dgm:t>
        <a:bodyPr/>
        <a:lstStyle/>
        <a:p>
          <a:endParaRPr lang="en-IN"/>
        </a:p>
      </dgm:t>
    </dgm:pt>
    <dgm:pt modelId="{8A856977-D16B-4C36-8025-A8168ACC2DEB}">
      <dgm:prSet phldrT="[Text]"/>
      <dgm:spPr/>
      <dgm:t>
        <a:bodyPr/>
        <a:lstStyle/>
        <a:p>
          <a:r>
            <a:rPr lang="en-IN" dirty="0" smtClean="0">
              <a:latin typeface="Microsoft Tai Le" pitchFamily="34" charset="0"/>
              <a:cs typeface="Microsoft Tai Le" pitchFamily="34" charset="0"/>
            </a:rPr>
            <a:t>Testing individual units of Components</a:t>
          </a:r>
          <a:endParaRPr lang="en-IN" dirty="0">
            <a:latin typeface="Microsoft Tai Le" pitchFamily="34" charset="0"/>
            <a:cs typeface="Microsoft Tai Le" pitchFamily="34" charset="0"/>
          </a:endParaRPr>
        </a:p>
      </dgm:t>
    </dgm:pt>
    <dgm:pt modelId="{690BD4FD-2755-4FF5-9C02-7862E4C5B069}" type="parTrans" cxnId="{C2C8F16F-A867-47A9-9880-0D9182D6D87A}">
      <dgm:prSet/>
      <dgm:spPr/>
      <dgm:t>
        <a:bodyPr/>
        <a:lstStyle/>
        <a:p>
          <a:endParaRPr lang="en-IN"/>
        </a:p>
      </dgm:t>
    </dgm:pt>
    <dgm:pt modelId="{08B1774F-8D20-4BD8-A453-B86190547D63}" type="sibTrans" cxnId="{C2C8F16F-A867-47A9-9880-0D9182D6D87A}">
      <dgm:prSet/>
      <dgm:spPr/>
      <dgm:t>
        <a:bodyPr/>
        <a:lstStyle/>
        <a:p>
          <a:endParaRPr lang="en-IN"/>
        </a:p>
      </dgm:t>
    </dgm:pt>
    <dgm:pt modelId="{52633CF5-1006-4752-8430-B43D8E294DA0}">
      <dgm:prSet phldrT="[Text]" custT="1"/>
      <dgm:spPr/>
      <dgm:t>
        <a:bodyPr/>
        <a:lstStyle/>
        <a:p>
          <a:r>
            <a:rPr lang="en-IN" sz="2400" b="1" dirty="0" smtClean="0">
              <a:latin typeface="Microsoft Tai Le" pitchFamily="34" charset="0"/>
              <a:cs typeface="Microsoft Tai Le" pitchFamily="34" charset="0"/>
            </a:rPr>
            <a:t>Smoke Testing</a:t>
          </a:r>
          <a:endParaRPr lang="en-IN" sz="2400" b="1" dirty="0">
            <a:latin typeface="Microsoft Tai Le" pitchFamily="34" charset="0"/>
            <a:cs typeface="Microsoft Tai Le" pitchFamily="34" charset="0"/>
          </a:endParaRPr>
        </a:p>
      </dgm:t>
    </dgm:pt>
    <dgm:pt modelId="{1CC22683-FC73-4936-97B3-47CBD157631D}" type="parTrans" cxnId="{F328F646-6E12-49DC-8ECF-53C15FC71B10}">
      <dgm:prSet/>
      <dgm:spPr/>
      <dgm:t>
        <a:bodyPr/>
        <a:lstStyle/>
        <a:p>
          <a:endParaRPr lang="en-IN"/>
        </a:p>
      </dgm:t>
    </dgm:pt>
    <dgm:pt modelId="{17617AFA-7436-4EC5-85E2-FAC3E223B134}" type="sibTrans" cxnId="{F328F646-6E12-49DC-8ECF-53C15FC71B10}">
      <dgm:prSet/>
      <dgm:spPr/>
      <dgm:t>
        <a:bodyPr/>
        <a:lstStyle/>
        <a:p>
          <a:endParaRPr lang="en-IN"/>
        </a:p>
      </dgm:t>
    </dgm:pt>
    <dgm:pt modelId="{DF579D53-8F75-49C0-8671-795A94E78DD3}">
      <dgm:prSet phldrT="[Text]"/>
      <dgm:spPr/>
      <dgm:t>
        <a:bodyPr/>
        <a:lstStyle/>
        <a:p>
          <a:r>
            <a:rPr lang="en-IN" dirty="0" smtClean="0">
              <a:latin typeface="Microsoft Tai Le" pitchFamily="34" charset="0"/>
              <a:cs typeface="Microsoft Tai Le" pitchFamily="34" charset="0"/>
            </a:rPr>
            <a:t>Build verification test/Build Acceptance test </a:t>
          </a:r>
          <a:endParaRPr lang="en-IN" dirty="0">
            <a:latin typeface="Microsoft Tai Le" pitchFamily="34" charset="0"/>
            <a:cs typeface="Microsoft Tai Le" pitchFamily="34" charset="0"/>
          </a:endParaRPr>
        </a:p>
      </dgm:t>
    </dgm:pt>
    <dgm:pt modelId="{B9232B50-AE33-4C1B-B99C-95D1B89FDAB3}" type="parTrans" cxnId="{247E723B-E697-44BD-8BE6-77A5F84507C5}">
      <dgm:prSet/>
      <dgm:spPr/>
      <dgm:t>
        <a:bodyPr/>
        <a:lstStyle/>
        <a:p>
          <a:endParaRPr lang="en-IN"/>
        </a:p>
      </dgm:t>
    </dgm:pt>
    <dgm:pt modelId="{C7A81C3E-1BC8-46E9-9872-8D7402B4CD21}" type="sibTrans" cxnId="{247E723B-E697-44BD-8BE6-77A5F84507C5}">
      <dgm:prSet/>
      <dgm:spPr/>
      <dgm:t>
        <a:bodyPr/>
        <a:lstStyle/>
        <a:p>
          <a:endParaRPr lang="en-IN"/>
        </a:p>
      </dgm:t>
    </dgm:pt>
    <dgm:pt modelId="{48283733-15EA-4F99-89C5-9D6CCD36F773}">
      <dgm:prSet phldrT="[Text]"/>
      <dgm:spPr/>
      <dgm:t>
        <a:bodyPr/>
        <a:lstStyle/>
        <a:p>
          <a:r>
            <a:rPr lang="en-IN" dirty="0" smtClean="0">
              <a:latin typeface="Microsoft Tai Le" pitchFamily="34" charset="0"/>
              <a:cs typeface="Microsoft Tai Le" pitchFamily="34" charset="0"/>
            </a:rPr>
            <a:t>Testers doing Smoke testing after deployment</a:t>
          </a:r>
          <a:endParaRPr lang="en-IN" dirty="0">
            <a:latin typeface="Microsoft Tai Le" pitchFamily="34" charset="0"/>
            <a:cs typeface="Microsoft Tai Le" pitchFamily="34" charset="0"/>
          </a:endParaRPr>
        </a:p>
      </dgm:t>
    </dgm:pt>
    <dgm:pt modelId="{3925A2B4-ED1B-4B46-AAEC-44F134189168}" type="parTrans" cxnId="{B0C735A2-DB5A-447B-8950-EE000FE15B46}">
      <dgm:prSet/>
      <dgm:spPr/>
      <dgm:t>
        <a:bodyPr/>
        <a:lstStyle/>
        <a:p>
          <a:endParaRPr lang="en-IN"/>
        </a:p>
      </dgm:t>
    </dgm:pt>
    <dgm:pt modelId="{DE1132BF-6DCC-4C7A-B7AE-5073F17C301A}" type="sibTrans" cxnId="{B0C735A2-DB5A-447B-8950-EE000FE15B46}">
      <dgm:prSet/>
      <dgm:spPr/>
      <dgm:t>
        <a:bodyPr/>
        <a:lstStyle/>
        <a:p>
          <a:endParaRPr lang="en-IN"/>
        </a:p>
      </dgm:t>
    </dgm:pt>
    <dgm:pt modelId="{B1690549-742D-4C7D-B465-5CCAB4377DAF}">
      <dgm:prSet phldrT="[Text]" custT="1"/>
      <dgm:spPr/>
      <dgm:t>
        <a:bodyPr/>
        <a:lstStyle/>
        <a:p>
          <a:r>
            <a:rPr lang="en-IN" sz="2000" b="1" dirty="0" smtClean="0">
              <a:latin typeface="Microsoft Tai Le" pitchFamily="34" charset="0"/>
              <a:cs typeface="Microsoft Tai Le" pitchFamily="34" charset="0"/>
            </a:rPr>
            <a:t>Integration testing</a:t>
          </a:r>
          <a:endParaRPr lang="en-IN" sz="2000" b="1" dirty="0">
            <a:latin typeface="Microsoft Tai Le" pitchFamily="34" charset="0"/>
            <a:cs typeface="Microsoft Tai Le" pitchFamily="34" charset="0"/>
          </a:endParaRPr>
        </a:p>
      </dgm:t>
    </dgm:pt>
    <dgm:pt modelId="{6D1D648F-2C80-43BE-91F4-5D0005430272}" type="parTrans" cxnId="{E661B1A8-E504-409C-83FD-C0A6F042BF87}">
      <dgm:prSet/>
      <dgm:spPr/>
      <dgm:t>
        <a:bodyPr/>
        <a:lstStyle/>
        <a:p>
          <a:endParaRPr lang="en-IN"/>
        </a:p>
      </dgm:t>
    </dgm:pt>
    <dgm:pt modelId="{15E2CEE1-0D52-426E-AED7-B0CA4FCF3D41}" type="sibTrans" cxnId="{E661B1A8-E504-409C-83FD-C0A6F042BF87}">
      <dgm:prSet/>
      <dgm:spPr/>
      <dgm:t>
        <a:bodyPr/>
        <a:lstStyle/>
        <a:p>
          <a:endParaRPr lang="en-IN"/>
        </a:p>
      </dgm:t>
    </dgm:pt>
    <dgm:pt modelId="{C6ABCC03-595A-4BF4-BB98-D89C8AEB48B7}">
      <dgm:prSet phldrT="[Text]"/>
      <dgm:spPr/>
      <dgm:t>
        <a:bodyPr/>
        <a:lstStyle/>
        <a:p>
          <a:r>
            <a:rPr lang="en-IN" dirty="0" smtClean="0">
              <a:latin typeface="Microsoft Tai Le" pitchFamily="34" charset="0"/>
              <a:cs typeface="Microsoft Tai Le" pitchFamily="34" charset="0"/>
            </a:rPr>
            <a:t>Testing interfaces between Modules</a:t>
          </a:r>
          <a:endParaRPr lang="en-IN" dirty="0">
            <a:latin typeface="Microsoft Tai Le" pitchFamily="34" charset="0"/>
            <a:cs typeface="Microsoft Tai Le" pitchFamily="34" charset="0"/>
          </a:endParaRPr>
        </a:p>
      </dgm:t>
    </dgm:pt>
    <dgm:pt modelId="{90F53CD3-1BA0-4E1E-A857-2304295EC1B8}" type="parTrans" cxnId="{5187533A-50AD-4D4B-83C0-80E9F3095FF8}">
      <dgm:prSet/>
      <dgm:spPr/>
      <dgm:t>
        <a:bodyPr/>
        <a:lstStyle/>
        <a:p>
          <a:endParaRPr lang="en-IN"/>
        </a:p>
      </dgm:t>
    </dgm:pt>
    <dgm:pt modelId="{89083824-AA5A-4224-8C83-8736D7AF8437}" type="sibTrans" cxnId="{5187533A-50AD-4D4B-83C0-80E9F3095FF8}">
      <dgm:prSet/>
      <dgm:spPr/>
      <dgm:t>
        <a:bodyPr/>
        <a:lstStyle/>
        <a:p>
          <a:endParaRPr lang="en-IN"/>
        </a:p>
      </dgm:t>
    </dgm:pt>
    <dgm:pt modelId="{4272C004-A170-40D0-AB5D-79C3E56D2CD5}">
      <dgm:prSet phldrT="[Text]" custT="1"/>
      <dgm:spPr/>
      <dgm:t>
        <a:bodyPr/>
        <a:lstStyle/>
        <a:p>
          <a:r>
            <a:rPr lang="en-IN" sz="2400" b="1" dirty="0" smtClean="0">
              <a:latin typeface="Microsoft Tai Le" pitchFamily="34" charset="0"/>
              <a:cs typeface="Microsoft Tai Le" pitchFamily="34" charset="0"/>
            </a:rPr>
            <a:t>System Testing</a:t>
          </a:r>
          <a:endParaRPr lang="en-IN" sz="2400" b="1" dirty="0">
            <a:latin typeface="Microsoft Tai Le" pitchFamily="34" charset="0"/>
            <a:cs typeface="Microsoft Tai Le" pitchFamily="34" charset="0"/>
          </a:endParaRPr>
        </a:p>
      </dgm:t>
    </dgm:pt>
    <dgm:pt modelId="{E96AB020-B05A-494B-A89B-9775AE566EC9}" type="parTrans" cxnId="{A5B5094F-96AD-43B0-87D0-A239071E4EEA}">
      <dgm:prSet/>
      <dgm:spPr/>
      <dgm:t>
        <a:bodyPr/>
        <a:lstStyle/>
        <a:p>
          <a:endParaRPr lang="en-IN"/>
        </a:p>
      </dgm:t>
    </dgm:pt>
    <dgm:pt modelId="{2DD89D03-EC1C-424A-9B36-F3F6AEFE4983}" type="sibTrans" cxnId="{A5B5094F-96AD-43B0-87D0-A239071E4EEA}">
      <dgm:prSet/>
      <dgm:spPr/>
      <dgm:t>
        <a:bodyPr/>
        <a:lstStyle/>
        <a:p>
          <a:endParaRPr lang="en-IN"/>
        </a:p>
      </dgm:t>
    </dgm:pt>
    <dgm:pt modelId="{EC238554-5888-499B-A3F1-81CD0AD9B085}">
      <dgm:prSet phldrT="[Text]" custT="1"/>
      <dgm:spPr/>
      <dgm:t>
        <a:bodyPr/>
        <a:lstStyle/>
        <a:p>
          <a:r>
            <a:rPr lang="en-IN" sz="1800" b="1" dirty="0" smtClean="0">
              <a:latin typeface="Microsoft Tai Le" pitchFamily="34" charset="0"/>
              <a:cs typeface="Microsoft Tai Le" pitchFamily="34" charset="0"/>
            </a:rPr>
            <a:t>User Acceptance Testing</a:t>
          </a:r>
          <a:endParaRPr lang="en-IN" sz="1800" b="1" dirty="0">
            <a:latin typeface="Microsoft Tai Le" pitchFamily="34" charset="0"/>
            <a:cs typeface="Microsoft Tai Le" pitchFamily="34" charset="0"/>
          </a:endParaRPr>
        </a:p>
      </dgm:t>
    </dgm:pt>
    <dgm:pt modelId="{84AE1E73-E909-4AB2-8B7B-2506E7EFDAA1}" type="parTrans" cxnId="{40B217ED-5F8F-46E0-A063-9448E354D078}">
      <dgm:prSet/>
      <dgm:spPr/>
      <dgm:t>
        <a:bodyPr/>
        <a:lstStyle/>
        <a:p>
          <a:endParaRPr lang="en-IN"/>
        </a:p>
      </dgm:t>
    </dgm:pt>
    <dgm:pt modelId="{20F8EBE1-69B9-48D5-B556-6BB4A77CC2C1}" type="sibTrans" cxnId="{40B217ED-5F8F-46E0-A063-9448E354D078}">
      <dgm:prSet/>
      <dgm:spPr/>
      <dgm:t>
        <a:bodyPr/>
        <a:lstStyle/>
        <a:p>
          <a:endParaRPr lang="en-IN"/>
        </a:p>
      </dgm:t>
    </dgm:pt>
    <dgm:pt modelId="{BC3B3A27-BAD5-47AA-9808-9C9555F7020F}">
      <dgm:prSet phldrT="[Text]"/>
      <dgm:spPr/>
      <dgm:t>
        <a:bodyPr/>
        <a:lstStyle/>
        <a:p>
          <a:r>
            <a:rPr lang="en-IN" dirty="0" smtClean="0">
              <a:latin typeface="Microsoft Tai Le" pitchFamily="34" charset="0"/>
              <a:cs typeface="Microsoft Tai Le" pitchFamily="34" charset="0"/>
            </a:rPr>
            <a:t>Developers doing unit testing</a:t>
          </a:r>
          <a:endParaRPr lang="en-IN" dirty="0">
            <a:latin typeface="Microsoft Tai Le" pitchFamily="34" charset="0"/>
            <a:cs typeface="Microsoft Tai Le" pitchFamily="34" charset="0"/>
          </a:endParaRPr>
        </a:p>
      </dgm:t>
    </dgm:pt>
    <dgm:pt modelId="{7AAFD712-B7C2-4012-B032-6AAEE3321203}" type="parTrans" cxnId="{B4264CE5-737E-4D7E-9F4B-F9F3BD7B78C0}">
      <dgm:prSet/>
      <dgm:spPr/>
      <dgm:t>
        <a:bodyPr/>
        <a:lstStyle/>
        <a:p>
          <a:endParaRPr lang="en-IN"/>
        </a:p>
      </dgm:t>
    </dgm:pt>
    <dgm:pt modelId="{2DC374AE-7C96-40E6-8760-BD120ED6BCCA}" type="sibTrans" cxnId="{B4264CE5-737E-4D7E-9F4B-F9F3BD7B78C0}">
      <dgm:prSet/>
      <dgm:spPr/>
      <dgm:t>
        <a:bodyPr/>
        <a:lstStyle/>
        <a:p>
          <a:endParaRPr lang="en-IN"/>
        </a:p>
      </dgm:t>
    </dgm:pt>
    <dgm:pt modelId="{B110E988-B0D4-4441-8F9E-99A675B901FA}">
      <dgm:prSet phldrT="[Text]"/>
      <dgm:spPr/>
      <dgm:t>
        <a:bodyPr/>
        <a:lstStyle/>
        <a:p>
          <a:r>
            <a:rPr lang="en-IN" dirty="0" smtClean="0">
              <a:latin typeface="Microsoft Tai Le" pitchFamily="34" charset="0"/>
              <a:cs typeface="Microsoft Tai Le" pitchFamily="34" charset="0"/>
            </a:rPr>
            <a:t>Testing the complete and fully integrated module</a:t>
          </a:r>
          <a:endParaRPr lang="en-IN" dirty="0">
            <a:latin typeface="Microsoft Tai Le" pitchFamily="34" charset="0"/>
            <a:cs typeface="Microsoft Tai Le" pitchFamily="34" charset="0"/>
          </a:endParaRPr>
        </a:p>
      </dgm:t>
    </dgm:pt>
    <dgm:pt modelId="{4BD5CC03-F918-48F8-A39B-4B887F1A7108}" type="parTrans" cxnId="{768207E8-175F-4B06-99BF-7CC5A0AA6EDE}">
      <dgm:prSet/>
      <dgm:spPr/>
      <dgm:t>
        <a:bodyPr/>
        <a:lstStyle/>
        <a:p>
          <a:endParaRPr lang="en-IN"/>
        </a:p>
      </dgm:t>
    </dgm:pt>
    <dgm:pt modelId="{56BC7B01-CA7B-4195-B8E7-99008BEA39CA}" type="sibTrans" cxnId="{768207E8-175F-4B06-99BF-7CC5A0AA6EDE}">
      <dgm:prSet/>
      <dgm:spPr/>
      <dgm:t>
        <a:bodyPr/>
        <a:lstStyle/>
        <a:p>
          <a:endParaRPr lang="en-IN"/>
        </a:p>
      </dgm:t>
    </dgm:pt>
    <dgm:pt modelId="{B760AECD-88E0-41BE-B6DC-D2A3BEA6AF8A}">
      <dgm:prSet phldrT="[Text]"/>
      <dgm:spPr/>
      <dgm:t>
        <a:bodyPr/>
        <a:lstStyle/>
        <a:p>
          <a:r>
            <a:rPr lang="en-IN" dirty="0" smtClean="0">
              <a:latin typeface="Microsoft Tai Le" pitchFamily="34" charset="0"/>
              <a:cs typeface="Microsoft Tai Le" pitchFamily="34" charset="0"/>
            </a:rPr>
            <a:t>End user Acceptance testing</a:t>
          </a:r>
          <a:endParaRPr lang="en-IN" dirty="0">
            <a:latin typeface="Microsoft Tai Le" pitchFamily="34" charset="0"/>
            <a:cs typeface="Microsoft Tai Le" pitchFamily="34" charset="0"/>
          </a:endParaRPr>
        </a:p>
      </dgm:t>
    </dgm:pt>
    <dgm:pt modelId="{03376932-5F4A-40B2-9568-03D65285A411}" type="parTrans" cxnId="{80617C10-7140-4D9A-A866-0B89774410A8}">
      <dgm:prSet/>
      <dgm:spPr/>
      <dgm:t>
        <a:bodyPr/>
        <a:lstStyle/>
        <a:p>
          <a:endParaRPr lang="en-IN"/>
        </a:p>
      </dgm:t>
    </dgm:pt>
    <dgm:pt modelId="{5C788D5E-7D49-44B4-8596-03CC1D1BB227}" type="sibTrans" cxnId="{80617C10-7140-4D9A-A866-0B89774410A8}">
      <dgm:prSet/>
      <dgm:spPr/>
      <dgm:t>
        <a:bodyPr/>
        <a:lstStyle/>
        <a:p>
          <a:endParaRPr lang="en-IN"/>
        </a:p>
      </dgm:t>
    </dgm:pt>
    <dgm:pt modelId="{31D5A2E5-F4A3-43C4-971E-624B9433FEFB}">
      <dgm:prSet phldrT="[Text]"/>
      <dgm:spPr/>
      <dgm:t>
        <a:bodyPr/>
        <a:lstStyle/>
        <a:p>
          <a:r>
            <a:rPr lang="en-IN" dirty="0" smtClean="0">
              <a:latin typeface="Microsoft Tai Le" pitchFamily="34" charset="0"/>
              <a:cs typeface="Microsoft Tai Le" pitchFamily="34" charset="0"/>
            </a:rPr>
            <a:t>Usually done before production</a:t>
          </a:r>
          <a:endParaRPr lang="en-IN" dirty="0">
            <a:latin typeface="Microsoft Tai Le" pitchFamily="34" charset="0"/>
            <a:cs typeface="Microsoft Tai Le" pitchFamily="34" charset="0"/>
          </a:endParaRPr>
        </a:p>
      </dgm:t>
    </dgm:pt>
    <dgm:pt modelId="{D4FCC0DA-C509-4C16-AF56-A39AB5831535}" type="parTrans" cxnId="{260937B6-6B1C-4F82-AEDD-C776CBE44ACC}">
      <dgm:prSet/>
      <dgm:spPr/>
      <dgm:t>
        <a:bodyPr/>
        <a:lstStyle/>
        <a:p>
          <a:endParaRPr lang="en-IN"/>
        </a:p>
      </dgm:t>
    </dgm:pt>
    <dgm:pt modelId="{77854515-0FF9-410C-82AA-FDC2DC04C246}" type="sibTrans" cxnId="{260937B6-6B1C-4F82-AEDD-C776CBE44ACC}">
      <dgm:prSet/>
      <dgm:spPr/>
      <dgm:t>
        <a:bodyPr/>
        <a:lstStyle/>
        <a:p>
          <a:endParaRPr lang="en-IN"/>
        </a:p>
      </dgm:t>
    </dgm:pt>
    <dgm:pt modelId="{D8EE86A5-22D8-4DFA-B20C-B49202A70CEF}" type="pres">
      <dgm:prSet presAssocID="{FA3DBFFD-5320-4E97-9615-6165864ACE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D6352C-804D-433B-855E-CF19379473B6}" type="pres">
      <dgm:prSet presAssocID="{61A65B02-317E-4ACC-AE22-C46DE7FF0253}" presName="linNode" presStyleCnt="0"/>
      <dgm:spPr/>
    </dgm:pt>
    <dgm:pt modelId="{231A2C3B-DC8C-482B-99BA-50B9DC256D48}" type="pres">
      <dgm:prSet presAssocID="{61A65B02-317E-4ACC-AE22-C46DE7FF025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D22E2-C254-4BB3-8A29-88893958D79F}" type="pres">
      <dgm:prSet presAssocID="{61A65B02-317E-4ACC-AE22-C46DE7FF025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35FA3-5D44-4CB6-93E5-C066F59877E9}" type="pres">
      <dgm:prSet presAssocID="{C7BF83F8-820F-482C-B2CB-18E30BA5C4A0}" presName="sp" presStyleCnt="0"/>
      <dgm:spPr/>
    </dgm:pt>
    <dgm:pt modelId="{9353F708-3E00-4AF6-BD99-3F837C796290}" type="pres">
      <dgm:prSet presAssocID="{52633CF5-1006-4752-8430-B43D8E294DA0}" presName="linNode" presStyleCnt="0"/>
      <dgm:spPr/>
    </dgm:pt>
    <dgm:pt modelId="{2F5EA69D-AC46-42C5-A4E7-4A6E049A09B4}" type="pres">
      <dgm:prSet presAssocID="{52633CF5-1006-4752-8430-B43D8E294DA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5FE4C-B333-437F-9F8B-41DC53F007DF}" type="pres">
      <dgm:prSet presAssocID="{52633CF5-1006-4752-8430-B43D8E294DA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2485E-5254-406E-B37E-0E58790A42C0}" type="pres">
      <dgm:prSet presAssocID="{17617AFA-7436-4EC5-85E2-FAC3E223B134}" presName="sp" presStyleCnt="0"/>
      <dgm:spPr/>
    </dgm:pt>
    <dgm:pt modelId="{45DBDDE1-6AD9-4F7D-9A5F-3F8ACF985DB4}" type="pres">
      <dgm:prSet presAssocID="{B1690549-742D-4C7D-B465-5CCAB4377DAF}" presName="linNode" presStyleCnt="0"/>
      <dgm:spPr/>
    </dgm:pt>
    <dgm:pt modelId="{185F1A1C-361F-4F75-B5B9-A366F553223E}" type="pres">
      <dgm:prSet presAssocID="{B1690549-742D-4C7D-B465-5CCAB4377DA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F7AD5-85A5-4048-A3CC-94CE16ED6442}" type="pres">
      <dgm:prSet presAssocID="{B1690549-742D-4C7D-B465-5CCAB4377DA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CE2D3-8FE5-4F72-86F5-ADA8AEA64214}" type="pres">
      <dgm:prSet presAssocID="{15E2CEE1-0D52-426E-AED7-B0CA4FCF3D41}" presName="sp" presStyleCnt="0"/>
      <dgm:spPr/>
    </dgm:pt>
    <dgm:pt modelId="{E732AC69-6B17-4205-80CB-0EFCD8B313E0}" type="pres">
      <dgm:prSet presAssocID="{4272C004-A170-40D0-AB5D-79C3E56D2CD5}" presName="linNode" presStyleCnt="0"/>
      <dgm:spPr/>
    </dgm:pt>
    <dgm:pt modelId="{35590086-3A0A-41B3-A004-CA3EE37E2A84}" type="pres">
      <dgm:prSet presAssocID="{4272C004-A170-40D0-AB5D-79C3E56D2CD5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085F1-C582-4564-86A1-8BFEAC013EFC}" type="pres">
      <dgm:prSet presAssocID="{4272C004-A170-40D0-AB5D-79C3E56D2CD5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BB77E-6E53-41AB-BABA-A159870A6B34}" type="pres">
      <dgm:prSet presAssocID="{2DD89D03-EC1C-424A-9B36-F3F6AEFE4983}" presName="sp" presStyleCnt="0"/>
      <dgm:spPr/>
    </dgm:pt>
    <dgm:pt modelId="{563FEE54-C0AE-4A29-A217-E1B417172156}" type="pres">
      <dgm:prSet presAssocID="{EC238554-5888-499B-A3F1-81CD0AD9B085}" presName="linNode" presStyleCnt="0"/>
      <dgm:spPr/>
    </dgm:pt>
    <dgm:pt modelId="{D75E9853-5E19-4D7A-89CC-F076B11BBA5A}" type="pres">
      <dgm:prSet presAssocID="{EC238554-5888-499B-A3F1-81CD0AD9B08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3E2CB-5965-4968-A7FA-42ACB126E9C0}" type="pres">
      <dgm:prSet presAssocID="{EC238554-5888-499B-A3F1-81CD0AD9B08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B5094F-96AD-43B0-87D0-A239071E4EEA}" srcId="{FA3DBFFD-5320-4E97-9615-6165864ACED0}" destId="{4272C004-A170-40D0-AB5D-79C3E56D2CD5}" srcOrd="3" destOrd="0" parTransId="{E96AB020-B05A-494B-A89B-9775AE566EC9}" sibTransId="{2DD89D03-EC1C-424A-9B36-F3F6AEFE4983}"/>
    <dgm:cxn modelId="{1A5CC265-2F69-4A0E-9528-890B8B62EFEF}" type="presOf" srcId="{EC238554-5888-499B-A3F1-81CD0AD9B085}" destId="{D75E9853-5E19-4D7A-89CC-F076B11BBA5A}" srcOrd="0" destOrd="0" presId="urn:microsoft.com/office/officeart/2005/8/layout/vList5"/>
    <dgm:cxn modelId="{40B217ED-5F8F-46E0-A063-9448E354D078}" srcId="{FA3DBFFD-5320-4E97-9615-6165864ACED0}" destId="{EC238554-5888-499B-A3F1-81CD0AD9B085}" srcOrd="4" destOrd="0" parTransId="{84AE1E73-E909-4AB2-8B7B-2506E7EFDAA1}" sibTransId="{20F8EBE1-69B9-48D5-B556-6BB4A77CC2C1}"/>
    <dgm:cxn modelId="{F328F646-6E12-49DC-8ECF-53C15FC71B10}" srcId="{FA3DBFFD-5320-4E97-9615-6165864ACED0}" destId="{52633CF5-1006-4752-8430-B43D8E294DA0}" srcOrd="1" destOrd="0" parTransId="{1CC22683-FC73-4936-97B3-47CBD157631D}" sibTransId="{17617AFA-7436-4EC5-85E2-FAC3E223B134}"/>
    <dgm:cxn modelId="{8A7FE947-5EEF-4250-90A3-C45F05927C1E}" type="presOf" srcId="{B1690549-742D-4C7D-B465-5CCAB4377DAF}" destId="{185F1A1C-361F-4F75-B5B9-A366F553223E}" srcOrd="0" destOrd="0" presId="urn:microsoft.com/office/officeart/2005/8/layout/vList5"/>
    <dgm:cxn modelId="{09E30F56-C322-4E44-8EF0-F258AF837659}" type="presOf" srcId="{B760AECD-88E0-41BE-B6DC-D2A3BEA6AF8A}" destId="{4F43E2CB-5965-4968-A7FA-42ACB126E9C0}" srcOrd="0" destOrd="0" presId="urn:microsoft.com/office/officeart/2005/8/layout/vList5"/>
    <dgm:cxn modelId="{260937B6-6B1C-4F82-AEDD-C776CBE44ACC}" srcId="{EC238554-5888-499B-A3F1-81CD0AD9B085}" destId="{31D5A2E5-F4A3-43C4-971E-624B9433FEFB}" srcOrd="1" destOrd="0" parTransId="{D4FCC0DA-C509-4C16-AF56-A39AB5831535}" sibTransId="{77854515-0FF9-410C-82AA-FDC2DC04C246}"/>
    <dgm:cxn modelId="{9E0784D6-2924-4D73-B787-2EBBDF5BF526}" type="presOf" srcId="{C6ABCC03-595A-4BF4-BB98-D89C8AEB48B7}" destId="{EF0F7AD5-85A5-4048-A3CC-94CE16ED6442}" srcOrd="0" destOrd="0" presId="urn:microsoft.com/office/officeart/2005/8/layout/vList5"/>
    <dgm:cxn modelId="{6048485D-C709-44F3-9DA0-BC8375F809A4}" type="presOf" srcId="{61A65B02-317E-4ACC-AE22-C46DE7FF0253}" destId="{231A2C3B-DC8C-482B-99BA-50B9DC256D48}" srcOrd="0" destOrd="0" presId="urn:microsoft.com/office/officeart/2005/8/layout/vList5"/>
    <dgm:cxn modelId="{F0BB5D95-1415-4077-B0A5-4E7555958562}" type="presOf" srcId="{B110E988-B0D4-4441-8F9E-99A675B901FA}" destId="{8E1085F1-C582-4564-86A1-8BFEAC013EFC}" srcOrd="0" destOrd="0" presId="urn:microsoft.com/office/officeart/2005/8/layout/vList5"/>
    <dgm:cxn modelId="{768207E8-175F-4B06-99BF-7CC5A0AA6EDE}" srcId="{4272C004-A170-40D0-AB5D-79C3E56D2CD5}" destId="{B110E988-B0D4-4441-8F9E-99A675B901FA}" srcOrd="0" destOrd="0" parTransId="{4BD5CC03-F918-48F8-A39B-4B887F1A7108}" sibTransId="{56BC7B01-CA7B-4195-B8E7-99008BEA39CA}"/>
    <dgm:cxn modelId="{47BA14F4-63D4-4DB1-8A26-3743FA82E842}" type="presOf" srcId="{BC3B3A27-BAD5-47AA-9808-9C9555F7020F}" destId="{185D22E2-C254-4BB3-8A29-88893958D79F}" srcOrd="0" destOrd="1" presId="urn:microsoft.com/office/officeart/2005/8/layout/vList5"/>
    <dgm:cxn modelId="{C90D46EA-A04B-4128-A479-0A8255A75BEC}" type="presOf" srcId="{8A856977-D16B-4C36-8025-A8168ACC2DEB}" destId="{185D22E2-C254-4BB3-8A29-88893958D79F}" srcOrd="0" destOrd="0" presId="urn:microsoft.com/office/officeart/2005/8/layout/vList5"/>
    <dgm:cxn modelId="{C2C8F16F-A867-47A9-9880-0D9182D6D87A}" srcId="{61A65B02-317E-4ACC-AE22-C46DE7FF0253}" destId="{8A856977-D16B-4C36-8025-A8168ACC2DEB}" srcOrd="0" destOrd="0" parTransId="{690BD4FD-2755-4FF5-9C02-7862E4C5B069}" sibTransId="{08B1774F-8D20-4BD8-A453-B86190547D63}"/>
    <dgm:cxn modelId="{C02F6BC9-62E7-4246-91A3-4F36CFE6569E}" srcId="{FA3DBFFD-5320-4E97-9615-6165864ACED0}" destId="{61A65B02-317E-4ACC-AE22-C46DE7FF0253}" srcOrd="0" destOrd="0" parTransId="{5E2EB588-DBCA-425A-8514-4D72A4E4E4A1}" sibTransId="{C7BF83F8-820F-482C-B2CB-18E30BA5C4A0}"/>
    <dgm:cxn modelId="{49BA9D8B-97F9-47F0-8B90-5836E9CCE2DA}" type="presOf" srcId="{48283733-15EA-4F99-89C5-9D6CCD36F773}" destId="{69E5FE4C-B333-437F-9F8B-41DC53F007DF}" srcOrd="0" destOrd="1" presId="urn:microsoft.com/office/officeart/2005/8/layout/vList5"/>
    <dgm:cxn modelId="{E661B1A8-E504-409C-83FD-C0A6F042BF87}" srcId="{FA3DBFFD-5320-4E97-9615-6165864ACED0}" destId="{B1690549-742D-4C7D-B465-5CCAB4377DAF}" srcOrd="2" destOrd="0" parTransId="{6D1D648F-2C80-43BE-91F4-5D0005430272}" sibTransId="{15E2CEE1-0D52-426E-AED7-B0CA4FCF3D41}"/>
    <dgm:cxn modelId="{B0C735A2-DB5A-447B-8950-EE000FE15B46}" srcId="{52633CF5-1006-4752-8430-B43D8E294DA0}" destId="{48283733-15EA-4F99-89C5-9D6CCD36F773}" srcOrd="1" destOrd="0" parTransId="{3925A2B4-ED1B-4B46-AAEC-44F134189168}" sibTransId="{DE1132BF-6DCC-4C7A-B7AE-5073F17C301A}"/>
    <dgm:cxn modelId="{722995F6-E725-4A85-9038-251043F3447B}" type="presOf" srcId="{DF579D53-8F75-49C0-8671-795A94E78DD3}" destId="{69E5FE4C-B333-437F-9F8B-41DC53F007DF}" srcOrd="0" destOrd="0" presId="urn:microsoft.com/office/officeart/2005/8/layout/vList5"/>
    <dgm:cxn modelId="{6CB6F3B1-15AA-4852-9A6E-B13D74D9A92C}" type="presOf" srcId="{31D5A2E5-F4A3-43C4-971E-624B9433FEFB}" destId="{4F43E2CB-5965-4968-A7FA-42ACB126E9C0}" srcOrd="0" destOrd="1" presId="urn:microsoft.com/office/officeart/2005/8/layout/vList5"/>
    <dgm:cxn modelId="{CEC50427-F030-4BD6-A6FD-C8218429DF7C}" type="presOf" srcId="{FA3DBFFD-5320-4E97-9615-6165864ACED0}" destId="{D8EE86A5-22D8-4DFA-B20C-B49202A70CEF}" srcOrd="0" destOrd="0" presId="urn:microsoft.com/office/officeart/2005/8/layout/vList5"/>
    <dgm:cxn modelId="{247E723B-E697-44BD-8BE6-77A5F84507C5}" srcId="{52633CF5-1006-4752-8430-B43D8E294DA0}" destId="{DF579D53-8F75-49C0-8671-795A94E78DD3}" srcOrd="0" destOrd="0" parTransId="{B9232B50-AE33-4C1B-B99C-95D1B89FDAB3}" sibTransId="{C7A81C3E-1BC8-46E9-9872-8D7402B4CD21}"/>
    <dgm:cxn modelId="{8DBD4915-AD5F-4304-8950-451242E3FED6}" type="presOf" srcId="{4272C004-A170-40D0-AB5D-79C3E56D2CD5}" destId="{35590086-3A0A-41B3-A004-CA3EE37E2A84}" srcOrd="0" destOrd="0" presId="urn:microsoft.com/office/officeart/2005/8/layout/vList5"/>
    <dgm:cxn modelId="{658513E3-304F-4D0C-8CF9-714204BA5DC1}" type="presOf" srcId="{52633CF5-1006-4752-8430-B43D8E294DA0}" destId="{2F5EA69D-AC46-42C5-A4E7-4A6E049A09B4}" srcOrd="0" destOrd="0" presId="urn:microsoft.com/office/officeart/2005/8/layout/vList5"/>
    <dgm:cxn modelId="{B4264CE5-737E-4D7E-9F4B-F9F3BD7B78C0}" srcId="{61A65B02-317E-4ACC-AE22-C46DE7FF0253}" destId="{BC3B3A27-BAD5-47AA-9808-9C9555F7020F}" srcOrd="1" destOrd="0" parTransId="{7AAFD712-B7C2-4012-B032-6AAEE3321203}" sibTransId="{2DC374AE-7C96-40E6-8760-BD120ED6BCCA}"/>
    <dgm:cxn modelId="{5187533A-50AD-4D4B-83C0-80E9F3095FF8}" srcId="{B1690549-742D-4C7D-B465-5CCAB4377DAF}" destId="{C6ABCC03-595A-4BF4-BB98-D89C8AEB48B7}" srcOrd="0" destOrd="0" parTransId="{90F53CD3-1BA0-4E1E-A857-2304295EC1B8}" sibTransId="{89083824-AA5A-4224-8C83-8736D7AF8437}"/>
    <dgm:cxn modelId="{80617C10-7140-4D9A-A866-0B89774410A8}" srcId="{EC238554-5888-499B-A3F1-81CD0AD9B085}" destId="{B760AECD-88E0-41BE-B6DC-D2A3BEA6AF8A}" srcOrd="0" destOrd="0" parTransId="{03376932-5F4A-40B2-9568-03D65285A411}" sibTransId="{5C788D5E-7D49-44B4-8596-03CC1D1BB227}"/>
    <dgm:cxn modelId="{436198BC-F47B-49C9-AC73-DFA51CA8CE1C}" type="presParOf" srcId="{D8EE86A5-22D8-4DFA-B20C-B49202A70CEF}" destId="{9AD6352C-804D-433B-855E-CF19379473B6}" srcOrd="0" destOrd="0" presId="urn:microsoft.com/office/officeart/2005/8/layout/vList5"/>
    <dgm:cxn modelId="{63179FAF-1361-47F2-BF27-AC02C5FB7727}" type="presParOf" srcId="{9AD6352C-804D-433B-855E-CF19379473B6}" destId="{231A2C3B-DC8C-482B-99BA-50B9DC256D48}" srcOrd="0" destOrd="0" presId="urn:microsoft.com/office/officeart/2005/8/layout/vList5"/>
    <dgm:cxn modelId="{DC9D7420-0E96-48E5-A103-C4A532AB8428}" type="presParOf" srcId="{9AD6352C-804D-433B-855E-CF19379473B6}" destId="{185D22E2-C254-4BB3-8A29-88893958D79F}" srcOrd="1" destOrd="0" presId="urn:microsoft.com/office/officeart/2005/8/layout/vList5"/>
    <dgm:cxn modelId="{6B2DC946-BC0C-409A-AAB2-362EF584DC3A}" type="presParOf" srcId="{D8EE86A5-22D8-4DFA-B20C-B49202A70CEF}" destId="{36E35FA3-5D44-4CB6-93E5-C066F59877E9}" srcOrd="1" destOrd="0" presId="urn:microsoft.com/office/officeart/2005/8/layout/vList5"/>
    <dgm:cxn modelId="{E76F295D-BF15-4BA6-A633-4C4A38ED62F8}" type="presParOf" srcId="{D8EE86A5-22D8-4DFA-B20C-B49202A70CEF}" destId="{9353F708-3E00-4AF6-BD99-3F837C796290}" srcOrd="2" destOrd="0" presId="urn:microsoft.com/office/officeart/2005/8/layout/vList5"/>
    <dgm:cxn modelId="{98D99055-767B-49B9-BA81-8F011E610AF4}" type="presParOf" srcId="{9353F708-3E00-4AF6-BD99-3F837C796290}" destId="{2F5EA69D-AC46-42C5-A4E7-4A6E049A09B4}" srcOrd="0" destOrd="0" presId="urn:microsoft.com/office/officeart/2005/8/layout/vList5"/>
    <dgm:cxn modelId="{BFC74FC8-8800-4A98-9BC6-199FE3457613}" type="presParOf" srcId="{9353F708-3E00-4AF6-BD99-3F837C796290}" destId="{69E5FE4C-B333-437F-9F8B-41DC53F007DF}" srcOrd="1" destOrd="0" presId="urn:microsoft.com/office/officeart/2005/8/layout/vList5"/>
    <dgm:cxn modelId="{879DD57C-E203-49C3-A2C1-A81572A44D00}" type="presParOf" srcId="{D8EE86A5-22D8-4DFA-B20C-B49202A70CEF}" destId="{2642485E-5254-406E-B37E-0E58790A42C0}" srcOrd="3" destOrd="0" presId="urn:microsoft.com/office/officeart/2005/8/layout/vList5"/>
    <dgm:cxn modelId="{2122EF2D-E937-4AA0-9C02-F06055C499A5}" type="presParOf" srcId="{D8EE86A5-22D8-4DFA-B20C-B49202A70CEF}" destId="{45DBDDE1-6AD9-4F7D-9A5F-3F8ACF985DB4}" srcOrd="4" destOrd="0" presId="urn:microsoft.com/office/officeart/2005/8/layout/vList5"/>
    <dgm:cxn modelId="{9FF20A61-0563-4FD0-962C-68CA770A573F}" type="presParOf" srcId="{45DBDDE1-6AD9-4F7D-9A5F-3F8ACF985DB4}" destId="{185F1A1C-361F-4F75-B5B9-A366F553223E}" srcOrd="0" destOrd="0" presId="urn:microsoft.com/office/officeart/2005/8/layout/vList5"/>
    <dgm:cxn modelId="{C6712528-2C8B-44BB-8536-7669AC69AE86}" type="presParOf" srcId="{45DBDDE1-6AD9-4F7D-9A5F-3F8ACF985DB4}" destId="{EF0F7AD5-85A5-4048-A3CC-94CE16ED6442}" srcOrd="1" destOrd="0" presId="urn:microsoft.com/office/officeart/2005/8/layout/vList5"/>
    <dgm:cxn modelId="{5D751283-82C7-40E6-A436-2AF574975A95}" type="presParOf" srcId="{D8EE86A5-22D8-4DFA-B20C-B49202A70CEF}" destId="{29ECE2D3-8FE5-4F72-86F5-ADA8AEA64214}" srcOrd="5" destOrd="0" presId="urn:microsoft.com/office/officeart/2005/8/layout/vList5"/>
    <dgm:cxn modelId="{1EF7DEA9-4A8F-4FDE-B03B-C832B49D32D2}" type="presParOf" srcId="{D8EE86A5-22D8-4DFA-B20C-B49202A70CEF}" destId="{E732AC69-6B17-4205-80CB-0EFCD8B313E0}" srcOrd="6" destOrd="0" presId="urn:microsoft.com/office/officeart/2005/8/layout/vList5"/>
    <dgm:cxn modelId="{0D56204F-1E89-4D64-9733-D42482C7CD0F}" type="presParOf" srcId="{E732AC69-6B17-4205-80CB-0EFCD8B313E0}" destId="{35590086-3A0A-41B3-A004-CA3EE37E2A84}" srcOrd="0" destOrd="0" presId="urn:microsoft.com/office/officeart/2005/8/layout/vList5"/>
    <dgm:cxn modelId="{6480338F-03CD-4206-A562-3D38D64F1CFB}" type="presParOf" srcId="{E732AC69-6B17-4205-80CB-0EFCD8B313E0}" destId="{8E1085F1-C582-4564-86A1-8BFEAC013EFC}" srcOrd="1" destOrd="0" presId="urn:microsoft.com/office/officeart/2005/8/layout/vList5"/>
    <dgm:cxn modelId="{88F58013-1213-4443-894D-4CED6F9AF2C1}" type="presParOf" srcId="{D8EE86A5-22D8-4DFA-B20C-B49202A70CEF}" destId="{2B9BB77E-6E53-41AB-BABA-A159870A6B34}" srcOrd="7" destOrd="0" presId="urn:microsoft.com/office/officeart/2005/8/layout/vList5"/>
    <dgm:cxn modelId="{134CF666-F105-4F98-99B0-403B7F3D2E64}" type="presParOf" srcId="{D8EE86A5-22D8-4DFA-B20C-B49202A70CEF}" destId="{563FEE54-C0AE-4A29-A217-E1B417172156}" srcOrd="8" destOrd="0" presId="urn:microsoft.com/office/officeart/2005/8/layout/vList5"/>
    <dgm:cxn modelId="{855A946F-051C-42C9-853D-46D69A287D9B}" type="presParOf" srcId="{563FEE54-C0AE-4A29-A217-E1B417172156}" destId="{D75E9853-5E19-4D7A-89CC-F076B11BBA5A}" srcOrd="0" destOrd="0" presId="urn:microsoft.com/office/officeart/2005/8/layout/vList5"/>
    <dgm:cxn modelId="{335FB644-F24B-4555-9B85-8C5CB360C17C}" type="presParOf" srcId="{563FEE54-C0AE-4A29-A217-E1B417172156}" destId="{4F43E2CB-5965-4968-A7FA-42ACB126E9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E939E7-B8D2-4274-B93A-1BCDDECEC76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946128F-81F8-4005-B7C0-D5D10A260A3F}">
      <dgm:prSet phldrT="[Text]" custT="1"/>
      <dgm:spPr/>
      <dgm:t>
        <a:bodyPr/>
        <a:lstStyle/>
        <a:p>
          <a:r>
            <a:rPr lang="en-IN" sz="2400" b="1" dirty="0" smtClean="0">
              <a:latin typeface="Microsoft Tai Le" pitchFamily="34" charset="0"/>
              <a:cs typeface="Microsoft Tai Le" pitchFamily="34" charset="0"/>
            </a:rPr>
            <a:t>Performance Testing</a:t>
          </a:r>
          <a:endParaRPr lang="en-IN" sz="2400" b="1" dirty="0">
            <a:latin typeface="Microsoft Tai Le" pitchFamily="34" charset="0"/>
            <a:cs typeface="Microsoft Tai Le" pitchFamily="34" charset="0"/>
          </a:endParaRPr>
        </a:p>
      </dgm:t>
    </dgm:pt>
    <dgm:pt modelId="{00D849F7-E9BB-45D1-B834-7201D1A599E0}" type="parTrans" cxnId="{906BE49E-4944-4EF0-99F2-A38F5A27C415}">
      <dgm:prSet/>
      <dgm:spPr/>
      <dgm:t>
        <a:bodyPr/>
        <a:lstStyle/>
        <a:p>
          <a:endParaRPr lang="en-IN"/>
        </a:p>
      </dgm:t>
    </dgm:pt>
    <dgm:pt modelId="{C5C98B6B-B43C-4FFB-8B53-1A0B4E4E9506}" type="sibTrans" cxnId="{906BE49E-4944-4EF0-99F2-A38F5A27C415}">
      <dgm:prSet/>
      <dgm:spPr/>
      <dgm:t>
        <a:bodyPr/>
        <a:lstStyle/>
        <a:p>
          <a:endParaRPr lang="en-IN"/>
        </a:p>
      </dgm:t>
    </dgm:pt>
    <dgm:pt modelId="{C3BBE948-6143-41CD-AC19-A4AD649A731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600" dirty="0" smtClean="0">
              <a:latin typeface="Microsoft Tai Le" pitchFamily="34" charset="0"/>
              <a:cs typeface="Microsoft Tai Le" pitchFamily="34" charset="0"/>
            </a:rPr>
            <a:t>Testing process used to test speed and performance</a:t>
          </a:r>
          <a:endParaRPr lang="en-IN" sz="1600" dirty="0">
            <a:latin typeface="Microsoft Tai Le" pitchFamily="34" charset="0"/>
            <a:cs typeface="Microsoft Tai Le" pitchFamily="34" charset="0"/>
          </a:endParaRPr>
        </a:p>
      </dgm:t>
    </dgm:pt>
    <dgm:pt modelId="{09620BF4-3B1E-480C-A060-172B3E8995AE}" type="parTrans" cxnId="{050D3912-21B6-49DD-A0D1-83E50FFA98A9}">
      <dgm:prSet/>
      <dgm:spPr/>
      <dgm:t>
        <a:bodyPr/>
        <a:lstStyle/>
        <a:p>
          <a:endParaRPr lang="en-IN"/>
        </a:p>
      </dgm:t>
    </dgm:pt>
    <dgm:pt modelId="{9E7DCE64-F155-4A31-B697-0CC0726E95C9}" type="sibTrans" cxnId="{050D3912-21B6-49DD-A0D1-83E50FFA98A9}">
      <dgm:prSet/>
      <dgm:spPr/>
      <dgm:t>
        <a:bodyPr/>
        <a:lstStyle/>
        <a:p>
          <a:endParaRPr lang="en-IN"/>
        </a:p>
      </dgm:t>
    </dgm:pt>
    <dgm:pt modelId="{76FB9B4F-7F49-46F6-855B-9E79B4E5D986}">
      <dgm:prSet phldrT="[Text]" custT="1"/>
      <dgm:spPr/>
      <dgm:t>
        <a:bodyPr/>
        <a:lstStyle/>
        <a:p>
          <a:r>
            <a:rPr lang="en-IN" sz="2400" b="1" dirty="0" smtClean="0">
              <a:latin typeface="Microsoft Tai Le" pitchFamily="34" charset="0"/>
              <a:cs typeface="Microsoft Tai Le" pitchFamily="34" charset="0"/>
            </a:rPr>
            <a:t>Load Testing</a:t>
          </a:r>
          <a:endParaRPr lang="en-IN" sz="2400" b="1" dirty="0">
            <a:latin typeface="Microsoft Tai Le" pitchFamily="34" charset="0"/>
            <a:cs typeface="Microsoft Tai Le" pitchFamily="34" charset="0"/>
          </a:endParaRPr>
        </a:p>
      </dgm:t>
    </dgm:pt>
    <dgm:pt modelId="{811502F9-1C09-4C75-8C46-AA5E5600B4E0}" type="parTrans" cxnId="{26DD9626-AD14-4476-A3DA-099DF37E5A98}">
      <dgm:prSet/>
      <dgm:spPr/>
      <dgm:t>
        <a:bodyPr/>
        <a:lstStyle/>
        <a:p>
          <a:endParaRPr lang="en-IN"/>
        </a:p>
      </dgm:t>
    </dgm:pt>
    <dgm:pt modelId="{1CF37B94-C604-4314-AC88-6CD7396C08D4}" type="sibTrans" cxnId="{26DD9626-AD14-4476-A3DA-099DF37E5A98}">
      <dgm:prSet/>
      <dgm:spPr/>
      <dgm:t>
        <a:bodyPr/>
        <a:lstStyle/>
        <a:p>
          <a:endParaRPr lang="en-IN"/>
        </a:p>
      </dgm:t>
    </dgm:pt>
    <dgm:pt modelId="{06F624FC-3D80-469D-A9A2-E5C82CC65C8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600" b="0" i="0" dirty="0" smtClean="0">
              <a:latin typeface="Microsoft Tai Le" pitchFamily="34" charset="0"/>
              <a:cs typeface="Microsoft Tai Le" pitchFamily="34" charset="0"/>
            </a:rPr>
            <a:t>Performance of software application is tested under a specific expected load</a:t>
          </a:r>
          <a:endParaRPr lang="en-IN" sz="1600" dirty="0">
            <a:latin typeface="Microsoft Tai Le" pitchFamily="34" charset="0"/>
            <a:cs typeface="Microsoft Tai Le" pitchFamily="34" charset="0"/>
          </a:endParaRPr>
        </a:p>
      </dgm:t>
    </dgm:pt>
    <dgm:pt modelId="{D0B2F332-E5A4-4095-B827-6153828281D4}" type="parTrans" cxnId="{252DE89F-F115-4385-B266-BF34276FB502}">
      <dgm:prSet/>
      <dgm:spPr/>
      <dgm:t>
        <a:bodyPr/>
        <a:lstStyle/>
        <a:p>
          <a:endParaRPr lang="en-IN"/>
        </a:p>
      </dgm:t>
    </dgm:pt>
    <dgm:pt modelId="{BA2E1B90-1D16-41B8-9763-21F7D16F7909}" type="sibTrans" cxnId="{252DE89F-F115-4385-B266-BF34276FB502}">
      <dgm:prSet/>
      <dgm:spPr/>
      <dgm:t>
        <a:bodyPr/>
        <a:lstStyle/>
        <a:p>
          <a:endParaRPr lang="en-IN"/>
        </a:p>
      </dgm:t>
    </dgm:pt>
    <dgm:pt modelId="{B62977D4-3C5B-4B37-A420-00D81F1D047D}">
      <dgm:prSet phldrT="[Text]" custT="1"/>
      <dgm:spPr/>
      <dgm:t>
        <a:bodyPr/>
        <a:lstStyle/>
        <a:p>
          <a:r>
            <a:rPr lang="en-IN" sz="2400" b="1" dirty="0" smtClean="0">
              <a:latin typeface="Microsoft Tai Le" pitchFamily="34" charset="0"/>
              <a:cs typeface="Microsoft Tai Le" pitchFamily="34" charset="0"/>
            </a:rPr>
            <a:t>Security</a:t>
          </a:r>
          <a:r>
            <a:rPr lang="en-IN" sz="2500" b="1" dirty="0" smtClean="0">
              <a:latin typeface="Microsoft Tai Le" pitchFamily="34" charset="0"/>
              <a:cs typeface="Microsoft Tai Le" pitchFamily="34" charset="0"/>
            </a:rPr>
            <a:t> Testing</a:t>
          </a:r>
          <a:endParaRPr lang="en-IN" sz="2500" b="1" dirty="0">
            <a:latin typeface="Microsoft Tai Le" pitchFamily="34" charset="0"/>
            <a:cs typeface="Microsoft Tai Le" pitchFamily="34" charset="0"/>
          </a:endParaRPr>
        </a:p>
      </dgm:t>
    </dgm:pt>
    <dgm:pt modelId="{EC9942CC-B0E6-4492-854C-DF6B470603AC}" type="parTrans" cxnId="{5198DBCA-6033-4440-A34E-5039F4A1A74C}">
      <dgm:prSet/>
      <dgm:spPr/>
      <dgm:t>
        <a:bodyPr/>
        <a:lstStyle/>
        <a:p>
          <a:endParaRPr lang="en-IN"/>
        </a:p>
      </dgm:t>
    </dgm:pt>
    <dgm:pt modelId="{E25C702F-A459-428E-A0C7-15AD2088DABB}" type="sibTrans" cxnId="{5198DBCA-6033-4440-A34E-5039F4A1A74C}">
      <dgm:prSet/>
      <dgm:spPr/>
      <dgm:t>
        <a:bodyPr/>
        <a:lstStyle/>
        <a:p>
          <a:endParaRPr lang="en-IN"/>
        </a:p>
      </dgm:t>
    </dgm:pt>
    <dgm:pt modelId="{6EEDABA2-1114-4A9E-994B-206671CF8B5D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600" b="0" i="0" dirty="0" smtClean="0">
              <a:latin typeface="Microsoft Tai Le" pitchFamily="34" charset="0"/>
              <a:cs typeface="Microsoft Tai Le" pitchFamily="34" charset="0"/>
            </a:rPr>
            <a:t>Testing that uncovers vulnerabilities of the system</a:t>
          </a:r>
          <a:endParaRPr lang="en-IN" sz="1600" dirty="0">
            <a:latin typeface="Microsoft Tai Le" pitchFamily="34" charset="0"/>
            <a:cs typeface="Microsoft Tai Le" pitchFamily="34" charset="0"/>
          </a:endParaRPr>
        </a:p>
      </dgm:t>
    </dgm:pt>
    <dgm:pt modelId="{45F7E8AF-91CD-4CF6-8469-3D14C32A81B2}" type="parTrans" cxnId="{63D88E73-FABA-4D2F-8B4E-AB6E78023B25}">
      <dgm:prSet/>
      <dgm:spPr/>
      <dgm:t>
        <a:bodyPr/>
        <a:lstStyle/>
        <a:p>
          <a:endParaRPr lang="en-IN"/>
        </a:p>
      </dgm:t>
    </dgm:pt>
    <dgm:pt modelId="{A2D741BE-6CB7-446D-A1C4-47AD1588AA17}" type="sibTrans" cxnId="{63D88E73-FABA-4D2F-8B4E-AB6E78023B25}">
      <dgm:prSet/>
      <dgm:spPr/>
      <dgm:t>
        <a:bodyPr/>
        <a:lstStyle/>
        <a:p>
          <a:endParaRPr lang="en-IN"/>
        </a:p>
      </dgm:t>
    </dgm:pt>
    <dgm:pt modelId="{E0BFF3E7-69F4-4461-A146-407F8A7BFB65}">
      <dgm:prSet phldrT="[Text]" custT="1"/>
      <dgm:spPr/>
      <dgm:t>
        <a:bodyPr/>
        <a:lstStyle/>
        <a:p>
          <a:r>
            <a:rPr lang="en-IN" sz="2400" b="1" dirty="0" smtClean="0">
              <a:latin typeface="Microsoft Tai Le" pitchFamily="34" charset="0"/>
              <a:cs typeface="Microsoft Tai Le" pitchFamily="34" charset="0"/>
            </a:rPr>
            <a:t>Compatibility</a:t>
          </a:r>
          <a:r>
            <a:rPr lang="en-IN" sz="2500" b="1" dirty="0" smtClean="0">
              <a:latin typeface="Microsoft Tai Le" pitchFamily="34" charset="0"/>
              <a:cs typeface="Microsoft Tai Le" pitchFamily="34" charset="0"/>
            </a:rPr>
            <a:t> Testing</a:t>
          </a:r>
          <a:endParaRPr lang="en-IN" sz="2500" b="1" dirty="0">
            <a:latin typeface="Microsoft Tai Le" pitchFamily="34" charset="0"/>
            <a:cs typeface="Microsoft Tai Le" pitchFamily="34" charset="0"/>
          </a:endParaRPr>
        </a:p>
      </dgm:t>
    </dgm:pt>
    <dgm:pt modelId="{3C049D61-A641-4581-ACA4-8846A379858E}" type="parTrans" cxnId="{60C08C61-6AFE-453D-9CA4-DF4FD6031719}">
      <dgm:prSet/>
      <dgm:spPr/>
      <dgm:t>
        <a:bodyPr/>
        <a:lstStyle/>
        <a:p>
          <a:endParaRPr lang="en-IN"/>
        </a:p>
      </dgm:t>
    </dgm:pt>
    <dgm:pt modelId="{8697EDDC-E683-49E7-89DA-6F40EB3326B8}" type="sibTrans" cxnId="{60C08C61-6AFE-453D-9CA4-DF4FD6031719}">
      <dgm:prSet/>
      <dgm:spPr/>
      <dgm:t>
        <a:bodyPr/>
        <a:lstStyle/>
        <a:p>
          <a:endParaRPr lang="en-IN"/>
        </a:p>
      </dgm:t>
    </dgm:pt>
    <dgm:pt modelId="{B8619E34-4B96-4AFD-85CE-1A2C5442D11C}">
      <dgm:prSet phldrT="[Text]" custT="1"/>
      <dgm:spPr/>
      <dgm:t>
        <a:bodyPr/>
        <a:lstStyle/>
        <a:p>
          <a:r>
            <a:rPr lang="en-IN" sz="2400" b="1" dirty="0" smtClean="0">
              <a:latin typeface="Microsoft Tai Le" pitchFamily="34" charset="0"/>
              <a:cs typeface="Microsoft Tai Le" pitchFamily="34" charset="0"/>
            </a:rPr>
            <a:t>Accessibility Testing</a:t>
          </a:r>
          <a:endParaRPr lang="en-IN" sz="2400" b="1" dirty="0">
            <a:latin typeface="Microsoft Tai Le" pitchFamily="34" charset="0"/>
            <a:cs typeface="Microsoft Tai Le" pitchFamily="34" charset="0"/>
          </a:endParaRPr>
        </a:p>
      </dgm:t>
    </dgm:pt>
    <dgm:pt modelId="{ED4DE5FE-B90E-446A-8E0D-31EF27FEA2BC}" type="parTrans" cxnId="{39D65901-B3CC-43A7-8FDE-914EDA4F72C8}">
      <dgm:prSet/>
      <dgm:spPr/>
      <dgm:t>
        <a:bodyPr/>
        <a:lstStyle/>
        <a:p>
          <a:endParaRPr lang="en-IN"/>
        </a:p>
      </dgm:t>
    </dgm:pt>
    <dgm:pt modelId="{DF0BB2A0-A15F-4ADC-BC40-D2674836E049}" type="sibTrans" cxnId="{39D65901-B3CC-43A7-8FDE-914EDA4F72C8}">
      <dgm:prSet/>
      <dgm:spPr/>
      <dgm:t>
        <a:bodyPr/>
        <a:lstStyle/>
        <a:p>
          <a:endParaRPr lang="en-IN"/>
        </a:p>
      </dgm:t>
    </dgm:pt>
    <dgm:pt modelId="{A092FD14-64C7-4D19-8C2D-24680E5AE7CA}">
      <dgm:prSet phldrT="[Text]" custT="1"/>
      <dgm:spPr/>
      <dgm:t>
        <a:bodyPr/>
        <a:lstStyle/>
        <a:p>
          <a:r>
            <a:rPr lang="en-IN" sz="1600" b="0" i="0" dirty="0" smtClean="0">
              <a:latin typeface="Microsoft Tai Le" pitchFamily="34" charset="0"/>
              <a:cs typeface="Microsoft Tai Le" pitchFamily="34" charset="0"/>
            </a:rPr>
            <a:t>capable of running on different environment</a:t>
          </a:r>
          <a:endParaRPr lang="en-IN" sz="1600" b="1" dirty="0">
            <a:latin typeface="Microsoft Tai Le" pitchFamily="34" charset="0"/>
            <a:cs typeface="Microsoft Tai Le" pitchFamily="34" charset="0"/>
          </a:endParaRPr>
        </a:p>
      </dgm:t>
    </dgm:pt>
    <dgm:pt modelId="{9552786E-204E-471A-B860-3D9B9E7498E1}" type="parTrans" cxnId="{768A8BA4-A727-4F90-AD6E-DD89342ABCC4}">
      <dgm:prSet/>
      <dgm:spPr/>
      <dgm:t>
        <a:bodyPr/>
        <a:lstStyle/>
        <a:p>
          <a:endParaRPr lang="en-IN"/>
        </a:p>
      </dgm:t>
    </dgm:pt>
    <dgm:pt modelId="{C233330C-894B-4718-B831-76A57420F475}" type="sibTrans" cxnId="{768A8BA4-A727-4F90-AD6E-DD89342ABCC4}">
      <dgm:prSet/>
      <dgm:spPr/>
      <dgm:t>
        <a:bodyPr/>
        <a:lstStyle/>
        <a:p>
          <a:endParaRPr lang="en-IN"/>
        </a:p>
      </dgm:t>
    </dgm:pt>
    <dgm:pt modelId="{E0BB5408-5236-42AD-A0E2-79D3F9A8A4F4}">
      <dgm:prSet phldrT="[Text]" custT="1"/>
      <dgm:spPr/>
      <dgm:t>
        <a:bodyPr/>
        <a:lstStyle/>
        <a:p>
          <a:r>
            <a:rPr lang="en-IN" sz="1600" b="0" dirty="0" smtClean="0">
              <a:latin typeface="Microsoft Tai Le" pitchFamily="34" charset="0"/>
              <a:cs typeface="Microsoft Tai Le" pitchFamily="34" charset="0"/>
            </a:rPr>
            <a:t>Process of Verifying application that can be used by persons with disabilities</a:t>
          </a:r>
          <a:endParaRPr lang="en-IN" sz="1600" b="0" dirty="0">
            <a:latin typeface="Microsoft Tai Le" pitchFamily="34" charset="0"/>
            <a:cs typeface="Microsoft Tai Le" pitchFamily="34" charset="0"/>
          </a:endParaRPr>
        </a:p>
      </dgm:t>
    </dgm:pt>
    <dgm:pt modelId="{DAA0C4BD-CC44-4FE2-9C1F-379E2C51388A}" type="parTrans" cxnId="{E77790F7-10C3-4321-BF74-101957438A16}">
      <dgm:prSet/>
      <dgm:spPr/>
      <dgm:t>
        <a:bodyPr/>
        <a:lstStyle/>
        <a:p>
          <a:endParaRPr lang="en-IN"/>
        </a:p>
      </dgm:t>
    </dgm:pt>
    <dgm:pt modelId="{57CBE7B1-C276-4BFC-A384-7D6ACEE58391}" type="sibTrans" cxnId="{E77790F7-10C3-4321-BF74-101957438A16}">
      <dgm:prSet/>
      <dgm:spPr/>
      <dgm:t>
        <a:bodyPr/>
        <a:lstStyle/>
        <a:p>
          <a:endParaRPr lang="en-IN"/>
        </a:p>
      </dgm:t>
    </dgm:pt>
    <dgm:pt modelId="{58AB95A1-63FB-4A17-BD72-39F30FA7CE51}" type="pres">
      <dgm:prSet presAssocID="{32E939E7-B8D2-4274-B93A-1BCDDECEC7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329B86-8866-46B7-8A54-B0CFA8B61DDE}" type="pres">
      <dgm:prSet presAssocID="{3946128F-81F8-4005-B7C0-D5D10A260A3F}" presName="linNode" presStyleCnt="0"/>
      <dgm:spPr/>
    </dgm:pt>
    <dgm:pt modelId="{47A4CAEA-55D9-49CA-9EDE-FFAAA41A05F6}" type="pres">
      <dgm:prSet presAssocID="{3946128F-81F8-4005-B7C0-D5D10A260A3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8850EF-F9FC-475A-8177-A00888A2575D}" type="pres">
      <dgm:prSet presAssocID="{3946128F-81F8-4005-B7C0-D5D10A260A3F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D9064C-7901-45FC-A9DA-2C58E48D638E}" type="pres">
      <dgm:prSet presAssocID="{C5C98B6B-B43C-4FFB-8B53-1A0B4E4E9506}" presName="sp" presStyleCnt="0"/>
      <dgm:spPr/>
    </dgm:pt>
    <dgm:pt modelId="{D285EB10-5A87-4A8B-A3BA-70FBFDC7D49A}" type="pres">
      <dgm:prSet presAssocID="{76FB9B4F-7F49-46F6-855B-9E79B4E5D986}" presName="linNode" presStyleCnt="0"/>
      <dgm:spPr/>
    </dgm:pt>
    <dgm:pt modelId="{B65232CD-B4C6-4F4D-95C8-CD13B43914C4}" type="pres">
      <dgm:prSet presAssocID="{76FB9B4F-7F49-46F6-855B-9E79B4E5D98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144455-F0A0-45B2-A944-06D13FCBCA08}" type="pres">
      <dgm:prSet presAssocID="{76FB9B4F-7F49-46F6-855B-9E79B4E5D98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0A8ACE-6B62-4FF8-B9B0-EE14619BA817}" type="pres">
      <dgm:prSet presAssocID="{1CF37B94-C604-4314-AC88-6CD7396C08D4}" presName="sp" presStyleCnt="0"/>
      <dgm:spPr/>
    </dgm:pt>
    <dgm:pt modelId="{2C530D6A-624C-4FF5-A5EA-149927C48137}" type="pres">
      <dgm:prSet presAssocID="{B62977D4-3C5B-4B37-A420-00D81F1D047D}" presName="linNode" presStyleCnt="0"/>
      <dgm:spPr/>
    </dgm:pt>
    <dgm:pt modelId="{EC893763-3ACC-4B29-ABF2-FEE8465822C3}" type="pres">
      <dgm:prSet presAssocID="{B62977D4-3C5B-4B37-A420-00D81F1D047D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1E06A2E-3D0E-4DCB-B450-5376D8DE5224}" type="pres">
      <dgm:prSet presAssocID="{B62977D4-3C5B-4B37-A420-00D81F1D047D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6ED2F4-3FD3-48EE-AF6D-C4493A07B109}" type="pres">
      <dgm:prSet presAssocID="{E25C702F-A459-428E-A0C7-15AD2088DABB}" presName="sp" presStyleCnt="0"/>
      <dgm:spPr/>
    </dgm:pt>
    <dgm:pt modelId="{751A36EA-842D-472D-A8F4-0050C1B3D8A9}" type="pres">
      <dgm:prSet presAssocID="{E0BFF3E7-69F4-4461-A146-407F8A7BFB65}" presName="linNode" presStyleCnt="0"/>
      <dgm:spPr/>
    </dgm:pt>
    <dgm:pt modelId="{EDF0A848-7C38-4A37-A94F-C0A7B82A9A6B}" type="pres">
      <dgm:prSet presAssocID="{E0BFF3E7-69F4-4461-A146-407F8A7BFB65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D49940-7886-499C-95D3-76C6D15CA176}" type="pres">
      <dgm:prSet presAssocID="{E0BFF3E7-69F4-4461-A146-407F8A7BFB65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A047EE-7084-43A3-A0CD-B455488EADD2}" type="pres">
      <dgm:prSet presAssocID="{8697EDDC-E683-49E7-89DA-6F40EB3326B8}" presName="sp" presStyleCnt="0"/>
      <dgm:spPr/>
    </dgm:pt>
    <dgm:pt modelId="{44A70A05-2B36-4A11-9882-6CEFF359901F}" type="pres">
      <dgm:prSet presAssocID="{B8619E34-4B96-4AFD-85CE-1A2C5442D11C}" presName="linNode" presStyleCnt="0"/>
      <dgm:spPr/>
    </dgm:pt>
    <dgm:pt modelId="{C4100297-B316-4D83-844E-9E2F41DD5EE2}" type="pres">
      <dgm:prSet presAssocID="{B8619E34-4B96-4AFD-85CE-1A2C5442D11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6527C1-B56E-47A9-AB2F-853111DAAE75}" type="pres">
      <dgm:prSet presAssocID="{B8619E34-4B96-4AFD-85CE-1A2C5442D11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1321FFB-8EEE-4E13-B2A7-C5FE14834F53}" type="presOf" srcId="{B62977D4-3C5B-4B37-A420-00D81F1D047D}" destId="{EC893763-3ACC-4B29-ABF2-FEE8465822C3}" srcOrd="0" destOrd="0" presId="urn:microsoft.com/office/officeart/2005/8/layout/vList5"/>
    <dgm:cxn modelId="{0E15CC51-6228-456C-B304-64C2765690F5}" type="presOf" srcId="{3946128F-81F8-4005-B7C0-D5D10A260A3F}" destId="{47A4CAEA-55D9-49CA-9EDE-FFAAA41A05F6}" srcOrd="0" destOrd="0" presId="urn:microsoft.com/office/officeart/2005/8/layout/vList5"/>
    <dgm:cxn modelId="{5198DBCA-6033-4440-A34E-5039F4A1A74C}" srcId="{32E939E7-B8D2-4274-B93A-1BCDDECEC76D}" destId="{B62977D4-3C5B-4B37-A420-00D81F1D047D}" srcOrd="2" destOrd="0" parTransId="{EC9942CC-B0E6-4492-854C-DF6B470603AC}" sibTransId="{E25C702F-A459-428E-A0C7-15AD2088DABB}"/>
    <dgm:cxn modelId="{6279B9D8-C5A4-48DD-A082-EF91E13525F9}" type="presOf" srcId="{C3BBE948-6143-41CD-AC19-A4AD649A731F}" destId="{178850EF-F9FC-475A-8177-A00888A2575D}" srcOrd="0" destOrd="0" presId="urn:microsoft.com/office/officeart/2005/8/layout/vList5"/>
    <dgm:cxn modelId="{0D8EFF11-B469-4B46-847D-433294CE722D}" type="presOf" srcId="{6EEDABA2-1114-4A9E-994B-206671CF8B5D}" destId="{E1E06A2E-3D0E-4DCB-B450-5376D8DE5224}" srcOrd="0" destOrd="0" presId="urn:microsoft.com/office/officeart/2005/8/layout/vList5"/>
    <dgm:cxn modelId="{050D3912-21B6-49DD-A0D1-83E50FFA98A9}" srcId="{3946128F-81F8-4005-B7C0-D5D10A260A3F}" destId="{C3BBE948-6143-41CD-AC19-A4AD649A731F}" srcOrd="0" destOrd="0" parTransId="{09620BF4-3B1E-480C-A060-172B3E8995AE}" sibTransId="{9E7DCE64-F155-4A31-B697-0CC0726E95C9}"/>
    <dgm:cxn modelId="{E77790F7-10C3-4321-BF74-101957438A16}" srcId="{B8619E34-4B96-4AFD-85CE-1A2C5442D11C}" destId="{E0BB5408-5236-42AD-A0E2-79D3F9A8A4F4}" srcOrd="0" destOrd="0" parTransId="{DAA0C4BD-CC44-4FE2-9C1F-379E2C51388A}" sibTransId="{57CBE7B1-C276-4BFC-A384-7D6ACEE58391}"/>
    <dgm:cxn modelId="{14C2BB2D-50EE-44F4-A068-9B9D7E51234A}" type="presOf" srcId="{A092FD14-64C7-4D19-8C2D-24680E5AE7CA}" destId="{95D49940-7886-499C-95D3-76C6D15CA176}" srcOrd="0" destOrd="0" presId="urn:microsoft.com/office/officeart/2005/8/layout/vList5"/>
    <dgm:cxn modelId="{906BE49E-4944-4EF0-99F2-A38F5A27C415}" srcId="{32E939E7-B8D2-4274-B93A-1BCDDECEC76D}" destId="{3946128F-81F8-4005-B7C0-D5D10A260A3F}" srcOrd="0" destOrd="0" parTransId="{00D849F7-E9BB-45D1-B834-7201D1A599E0}" sibTransId="{C5C98B6B-B43C-4FFB-8B53-1A0B4E4E9506}"/>
    <dgm:cxn modelId="{DD4A78DF-6F55-467B-BFC2-30507832E6FE}" type="presOf" srcId="{B8619E34-4B96-4AFD-85CE-1A2C5442D11C}" destId="{C4100297-B316-4D83-844E-9E2F41DD5EE2}" srcOrd="0" destOrd="0" presId="urn:microsoft.com/office/officeart/2005/8/layout/vList5"/>
    <dgm:cxn modelId="{39D65901-B3CC-43A7-8FDE-914EDA4F72C8}" srcId="{32E939E7-B8D2-4274-B93A-1BCDDECEC76D}" destId="{B8619E34-4B96-4AFD-85CE-1A2C5442D11C}" srcOrd="4" destOrd="0" parTransId="{ED4DE5FE-B90E-446A-8E0D-31EF27FEA2BC}" sibTransId="{DF0BB2A0-A15F-4ADC-BC40-D2674836E049}"/>
    <dgm:cxn modelId="{8D0D395A-4373-4385-A2ED-177AE8C81352}" type="presOf" srcId="{32E939E7-B8D2-4274-B93A-1BCDDECEC76D}" destId="{58AB95A1-63FB-4A17-BD72-39F30FA7CE51}" srcOrd="0" destOrd="0" presId="urn:microsoft.com/office/officeart/2005/8/layout/vList5"/>
    <dgm:cxn modelId="{753DBF33-ACC7-435D-8D9F-38B025CE9DA5}" type="presOf" srcId="{76FB9B4F-7F49-46F6-855B-9E79B4E5D986}" destId="{B65232CD-B4C6-4F4D-95C8-CD13B43914C4}" srcOrd="0" destOrd="0" presId="urn:microsoft.com/office/officeart/2005/8/layout/vList5"/>
    <dgm:cxn modelId="{7AFF7B78-8540-48DE-81D4-8DDCC8F496A3}" type="presOf" srcId="{06F624FC-3D80-469D-A9A2-E5C82CC65C83}" destId="{18144455-F0A0-45B2-A944-06D13FCBCA08}" srcOrd="0" destOrd="0" presId="urn:microsoft.com/office/officeart/2005/8/layout/vList5"/>
    <dgm:cxn modelId="{63D88E73-FABA-4D2F-8B4E-AB6E78023B25}" srcId="{B62977D4-3C5B-4B37-A420-00D81F1D047D}" destId="{6EEDABA2-1114-4A9E-994B-206671CF8B5D}" srcOrd="0" destOrd="0" parTransId="{45F7E8AF-91CD-4CF6-8469-3D14C32A81B2}" sibTransId="{A2D741BE-6CB7-446D-A1C4-47AD1588AA17}"/>
    <dgm:cxn modelId="{60C08C61-6AFE-453D-9CA4-DF4FD6031719}" srcId="{32E939E7-B8D2-4274-B93A-1BCDDECEC76D}" destId="{E0BFF3E7-69F4-4461-A146-407F8A7BFB65}" srcOrd="3" destOrd="0" parTransId="{3C049D61-A641-4581-ACA4-8846A379858E}" sibTransId="{8697EDDC-E683-49E7-89DA-6F40EB3326B8}"/>
    <dgm:cxn modelId="{768A8BA4-A727-4F90-AD6E-DD89342ABCC4}" srcId="{E0BFF3E7-69F4-4461-A146-407F8A7BFB65}" destId="{A092FD14-64C7-4D19-8C2D-24680E5AE7CA}" srcOrd="0" destOrd="0" parTransId="{9552786E-204E-471A-B860-3D9B9E7498E1}" sibTransId="{C233330C-894B-4718-B831-76A57420F475}"/>
    <dgm:cxn modelId="{ADBA6F5F-B0B5-479C-9678-D715F5CADBC3}" type="presOf" srcId="{E0BB5408-5236-42AD-A0E2-79D3F9A8A4F4}" destId="{CD6527C1-B56E-47A9-AB2F-853111DAAE75}" srcOrd="0" destOrd="0" presId="urn:microsoft.com/office/officeart/2005/8/layout/vList5"/>
    <dgm:cxn modelId="{26DD9626-AD14-4476-A3DA-099DF37E5A98}" srcId="{32E939E7-B8D2-4274-B93A-1BCDDECEC76D}" destId="{76FB9B4F-7F49-46F6-855B-9E79B4E5D986}" srcOrd="1" destOrd="0" parTransId="{811502F9-1C09-4C75-8C46-AA5E5600B4E0}" sibTransId="{1CF37B94-C604-4314-AC88-6CD7396C08D4}"/>
    <dgm:cxn modelId="{388F74C6-6263-45AD-BE51-EA3C8A3AE043}" type="presOf" srcId="{E0BFF3E7-69F4-4461-A146-407F8A7BFB65}" destId="{EDF0A848-7C38-4A37-A94F-C0A7B82A9A6B}" srcOrd="0" destOrd="0" presId="urn:microsoft.com/office/officeart/2005/8/layout/vList5"/>
    <dgm:cxn modelId="{252DE89F-F115-4385-B266-BF34276FB502}" srcId="{76FB9B4F-7F49-46F6-855B-9E79B4E5D986}" destId="{06F624FC-3D80-469D-A9A2-E5C82CC65C83}" srcOrd="0" destOrd="0" parTransId="{D0B2F332-E5A4-4095-B827-6153828281D4}" sibTransId="{BA2E1B90-1D16-41B8-9763-21F7D16F7909}"/>
    <dgm:cxn modelId="{5E4973AD-244A-47D5-BECC-D2BFDD833E24}" type="presParOf" srcId="{58AB95A1-63FB-4A17-BD72-39F30FA7CE51}" destId="{F2329B86-8866-46B7-8A54-B0CFA8B61DDE}" srcOrd="0" destOrd="0" presId="urn:microsoft.com/office/officeart/2005/8/layout/vList5"/>
    <dgm:cxn modelId="{2375BE22-70D7-40F1-8A96-91CABADC1F1D}" type="presParOf" srcId="{F2329B86-8866-46B7-8A54-B0CFA8B61DDE}" destId="{47A4CAEA-55D9-49CA-9EDE-FFAAA41A05F6}" srcOrd="0" destOrd="0" presId="urn:microsoft.com/office/officeart/2005/8/layout/vList5"/>
    <dgm:cxn modelId="{9F7C484C-C26F-49BD-AC76-751ED02DD982}" type="presParOf" srcId="{F2329B86-8866-46B7-8A54-B0CFA8B61DDE}" destId="{178850EF-F9FC-475A-8177-A00888A2575D}" srcOrd="1" destOrd="0" presId="urn:microsoft.com/office/officeart/2005/8/layout/vList5"/>
    <dgm:cxn modelId="{1F94E3F9-57B0-4389-AF31-1879E78046AC}" type="presParOf" srcId="{58AB95A1-63FB-4A17-BD72-39F30FA7CE51}" destId="{1FD9064C-7901-45FC-A9DA-2C58E48D638E}" srcOrd="1" destOrd="0" presId="urn:microsoft.com/office/officeart/2005/8/layout/vList5"/>
    <dgm:cxn modelId="{A7DC2243-7879-49F0-8926-FD602ABD6A33}" type="presParOf" srcId="{58AB95A1-63FB-4A17-BD72-39F30FA7CE51}" destId="{D285EB10-5A87-4A8B-A3BA-70FBFDC7D49A}" srcOrd="2" destOrd="0" presId="urn:microsoft.com/office/officeart/2005/8/layout/vList5"/>
    <dgm:cxn modelId="{8A743FFB-17CB-480A-A359-6774579836B9}" type="presParOf" srcId="{D285EB10-5A87-4A8B-A3BA-70FBFDC7D49A}" destId="{B65232CD-B4C6-4F4D-95C8-CD13B43914C4}" srcOrd="0" destOrd="0" presId="urn:microsoft.com/office/officeart/2005/8/layout/vList5"/>
    <dgm:cxn modelId="{06A83218-DE56-42B4-99AC-64EEA74D12A9}" type="presParOf" srcId="{D285EB10-5A87-4A8B-A3BA-70FBFDC7D49A}" destId="{18144455-F0A0-45B2-A944-06D13FCBCA08}" srcOrd="1" destOrd="0" presId="urn:microsoft.com/office/officeart/2005/8/layout/vList5"/>
    <dgm:cxn modelId="{1C98A123-08FD-4637-84A4-1C5349D6E7AD}" type="presParOf" srcId="{58AB95A1-63FB-4A17-BD72-39F30FA7CE51}" destId="{4A0A8ACE-6B62-4FF8-B9B0-EE14619BA817}" srcOrd="3" destOrd="0" presId="urn:microsoft.com/office/officeart/2005/8/layout/vList5"/>
    <dgm:cxn modelId="{9B0579D2-E6FF-4F87-8A54-C03CDDDAC1E1}" type="presParOf" srcId="{58AB95A1-63FB-4A17-BD72-39F30FA7CE51}" destId="{2C530D6A-624C-4FF5-A5EA-149927C48137}" srcOrd="4" destOrd="0" presId="urn:microsoft.com/office/officeart/2005/8/layout/vList5"/>
    <dgm:cxn modelId="{F95E368A-2D6C-4C73-8DE6-4DB6AF61DA97}" type="presParOf" srcId="{2C530D6A-624C-4FF5-A5EA-149927C48137}" destId="{EC893763-3ACC-4B29-ABF2-FEE8465822C3}" srcOrd="0" destOrd="0" presId="urn:microsoft.com/office/officeart/2005/8/layout/vList5"/>
    <dgm:cxn modelId="{6AB0FF90-E4CB-4907-9AEA-E2CC72A4DD2A}" type="presParOf" srcId="{2C530D6A-624C-4FF5-A5EA-149927C48137}" destId="{E1E06A2E-3D0E-4DCB-B450-5376D8DE5224}" srcOrd="1" destOrd="0" presId="urn:microsoft.com/office/officeart/2005/8/layout/vList5"/>
    <dgm:cxn modelId="{7251E158-50BE-4E36-97A5-CAD8F464C94E}" type="presParOf" srcId="{58AB95A1-63FB-4A17-BD72-39F30FA7CE51}" destId="{2B6ED2F4-3FD3-48EE-AF6D-C4493A07B109}" srcOrd="5" destOrd="0" presId="urn:microsoft.com/office/officeart/2005/8/layout/vList5"/>
    <dgm:cxn modelId="{FE0C046F-C95A-4562-A530-683341F6A7C6}" type="presParOf" srcId="{58AB95A1-63FB-4A17-BD72-39F30FA7CE51}" destId="{751A36EA-842D-472D-A8F4-0050C1B3D8A9}" srcOrd="6" destOrd="0" presId="urn:microsoft.com/office/officeart/2005/8/layout/vList5"/>
    <dgm:cxn modelId="{066E9E0B-BDDE-4DFD-9CCF-7A594600EC43}" type="presParOf" srcId="{751A36EA-842D-472D-A8F4-0050C1B3D8A9}" destId="{EDF0A848-7C38-4A37-A94F-C0A7B82A9A6B}" srcOrd="0" destOrd="0" presId="urn:microsoft.com/office/officeart/2005/8/layout/vList5"/>
    <dgm:cxn modelId="{2E29EFEE-95BA-4844-85A0-AE0DCDC8ECB2}" type="presParOf" srcId="{751A36EA-842D-472D-A8F4-0050C1B3D8A9}" destId="{95D49940-7886-499C-95D3-76C6D15CA176}" srcOrd="1" destOrd="0" presId="urn:microsoft.com/office/officeart/2005/8/layout/vList5"/>
    <dgm:cxn modelId="{63EF3E8B-E6E3-4886-BFA1-3C28DBF4C44C}" type="presParOf" srcId="{58AB95A1-63FB-4A17-BD72-39F30FA7CE51}" destId="{DAA047EE-7084-43A3-A0CD-B455488EADD2}" srcOrd="7" destOrd="0" presId="urn:microsoft.com/office/officeart/2005/8/layout/vList5"/>
    <dgm:cxn modelId="{D8D263BC-126B-416D-ADA6-286EE36C7FF1}" type="presParOf" srcId="{58AB95A1-63FB-4A17-BD72-39F30FA7CE51}" destId="{44A70A05-2B36-4A11-9882-6CEFF359901F}" srcOrd="8" destOrd="0" presId="urn:microsoft.com/office/officeart/2005/8/layout/vList5"/>
    <dgm:cxn modelId="{B2161695-BEED-41B0-8ED3-7BA0800016EA}" type="presParOf" srcId="{44A70A05-2B36-4A11-9882-6CEFF359901F}" destId="{C4100297-B316-4D83-844E-9E2F41DD5EE2}" srcOrd="0" destOrd="0" presId="urn:microsoft.com/office/officeart/2005/8/layout/vList5"/>
    <dgm:cxn modelId="{708B9F92-7480-4A7D-8889-09E55BDACC52}" type="presParOf" srcId="{44A70A05-2B36-4A11-9882-6CEFF359901F}" destId="{CD6527C1-B56E-47A9-AB2F-853111DAAE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505B6E-9CC2-4D7B-9F81-1AE9050548D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A1315695-EF53-484A-BD07-DA66E93F3AB8}">
      <dgm:prSet phldrT="[Text]" custT="1"/>
      <dgm:spPr/>
      <dgm:t>
        <a:bodyPr/>
        <a:lstStyle/>
        <a:p>
          <a:r>
            <a:rPr lang="en-IN" sz="2400" b="1" dirty="0" smtClean="0">
              <a:latin typeface="Microsoft Tai Le" pitchFamily="34" charset="0"/>
              <a:cs typeface="Microsoft Tai Le" pitchFamily="34" charset="0"/>
            </a:rPr>
            <a:t>Regression Testing</a:t>
          </a:r>
          <a:endParaRPr lang="en-IN" sz="2400" b="1" dirty="0">
            <a:latin typeface="Microsoft Tai Le" pitchFamily="34" charset="0"/>
            <a:cs typeface="Microsoft Tai Le" pitchFamily="34" charset="0"/>
          </a:endParaRPr>
        </a:p>
      </dgm:t>
    </dgm:pt>
    <dgm:pt modelId="{E91EC83B-06ED-4A05-AE59-C4ECAD511DB2}" type="parTrans" cxnId="{9F5167AA-0D9E-4887-8BEF-5EE3C883A514}">
      <dgm:prSet/>
      <dgm:spPr/>
      <dgm:t>
        <a:bodyPr/>
        <a:lstStyle/>
        <a:p>
          <a:endParaRPr lang="en-IN"/>
        </a:p>
      </dgm:t>
    </dgm:pt>
    <dgm:pt modelId="{7BF1E7D6-96C3-42B6-9024-78AB512E83B5}" type="sibTrans" cxnId="{9F5167AA-0D9E-4887-8BEF-5EE3C883A514}">
      <dgm:prSet/>
      <dgm:spPr/>
      <dgm:t>
        <a:bodyPr/>
        <a:lstStyle/>
        <a:p>
          <a:endParaRPr lang="en-IN"/>
        </a:p>
      </dgm:t>
    </dgm:pt>
    <dgm:pt modelId="{8CAD5282-0AB0-4B37-A86E-2B1060601AA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800" dirty="0" smtClean="0">
              <a:latin typeface="Microsoft Tai Le" pitchFamily="34" charset="0"/>
              <a:cs typeface="Microsoft Tai Le" pitchFamily="34" charset="0"/>
            </a:rPr>
            <a:t>Process of verification of an application to confirm recent code changes are not affecting existing features.</a:t>
          </a:r>
          <a:endParaRPr lang="en-IN" sz="1800" dirty="0">
            <a:latin typeface="Microsoft Tai Le" pitchFamily="34" charset="0"/>
            <a:cs typeface="Microsoft Tai Le" pitchFamily="34" charset="0"/>
          </a:endParaRPr>
        </a:p>
      </dgm:t>
    </dgm:pt>
    <dgm:pt modelId="{46A9B90C-1B7E-467B-A6FD-3FE7187157EC}" type="parTrans" cxnId="{A456D1F8-421A-4608-B99E-EE03DC915D5F}">
      <dgm:prSet/>
      <dgm:spPr/>
      <dgm:t>
        <a:bodyPr/>
        <a:lstStyle/>
        <a:p>
          <a:endParaRPr lang="en-IN"/>
        </a:p>
      </dgm:t>
    </dgm:pt>
    <dgm:pt modelId="{A65BC987-6630-48A7-AC81-317678AE686A}" type="sibTrans" cxnId="{A456D1F8-421A-4608-B99E-EE03DC915D5F}">
      <dgm:prSet/>
      <dgm:spPr/>
      <dgm:t>
        <a:bodyPr/>
        <a:lstStyle/>
        <a:p>
          <a:endParaRPr lang="en-IN"/>
        </a:p>
      </dgm:t>
    </dgm:pt>
    <dgm:pt modelId="{D1F9503E-C6D8-4414-AE4A-F8CEE6A254F5}" type="pres">
      <dgm:prSet presAssocID="{A5505B6E-9CC2-4D7B-9F81-1AE9050548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1B3F23-2EEC-4ADD-81BE-6B26DD119D75}" type="pres">
      <dgm:prSet presAssocID="{A1315695-EF53-484A-BD07-DA66E93F3AB8}" presName="linNode" presStyleCnt="0"/>
      <dgm:spPr/>
    </dgm:pt>
    <dgm:pt modelId="{F811E6EF-0C2D-467A-B511-5B74272DA93B}" type="pres">
      <dgm:prSet presAssocID="{A1315695-EF53-484A-BD07-DA66E93F3AB8}" presName="parentText" presStyleLbl="node1" presStyleIdx="0" presStyleCnt="1" custScaleY="282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0FB14-E557-4BB7-A721-7108861A37F3}" type="pres">
      <dgm:prSet presAssocID="{A1315695-EF53-484A-BD07-DA66E93F3AB8}" presName="descendantText" presStyleLbl="alignAccFollowNode1" presStyleIdx="0" presStyleCnt="1" custScaleY="279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F5167AA-0D9E-4887-8BEF-5EE3C883A514}" srcId="{A5505B6E-9CC2-4D7B-9F81-1AE9050548D0}" destId="{A1315695-EF53-484A-BD07-DA66E93F3AB8}" srcOrd="0" destOrd="0" parTransId="{E91EC83B-06ED-4A05-AE59-C4ECAD511DB2}" sibTransId="{7BF1E7D6-96C3-42B6-9024-78AB512E83B5}"/>
    <dgm:cxn modelId="{F1E0B14C-1F38-4454-843A-4264200A5ABB}" type="presOf" srcId="{8CAD5282-0AB0-4B37-A86E-2B1060601AA7}" destId="{A610FB14-E557-4BB7-A721-7108861A37F3}" srcOrd="0" destOrd="0" presId="urn:microsoft.com/office/officeart/2005/8/layout/vList5"/>
    <dgm:cxn modelId="{DECF6015-F43A-4B32-AE47-F64CD2CCA0B1}" type="presOf" srcId="{A5505B6E-9CC2-4D7B-9F81-1AE9050548D0}" destId="{D1F9503E-C6D8-4414-AE4A-F8CEE6A254F5}" srcOrd="0" destOrd="0" presId="urn:microsoft.com/office/officeart/2005/8/layout/vList5"/>
    <dgm:cxn modelId="{A456D1F8-421A-4608-B99E-EE03DC915D5F}" srcId="{A1315695-EF53-484A-BD07-DA66E93F3AB8}" destId="{8CAD5282-0AB0-4B37-A86E-2B1060601AA7}" srcOrd="0" destOrd="0" parTransId="{46A9B90C-1B7E-467B-A6FD-3FE7187157EC}" sibTransId="{A65BC987-6630-48A7-AC81-317678AE686A}"/>
    <dgm:cxn modelId="{E60CB731-F770-4DC5-A424-EC317C939137}" type="presOf" srcId="{A1315695-EF53-484A-BD07-DA66E93F3AB8}" destId="{F811E6EF-0C2D-467A-B511-5B74272DA93B}" srcOrd="0" destOrd="0" presId="urn:microsoft.com/office/officeart/2005/8/layout/vList5"/>
    <dgm:cxn modelId="{B4957009-64FA-481C-BCD7-7E8C9DF08336}" type="presParOf" srcId="{D1F9503E-C6D8-4414-AE4A-F8CEE6A254F5}" destId="{C91B3F23-2EEC-4ADD-81BE-6B26DD119D75}" srcOrd="0" destOrd="0" presId="urn:microsoft.com/office/officeart/2005/8/layout/vList5"/>
    <dgm:cxn modelId="{A91CF455-B609-4204-A402-6EA32F7EE28D}" type="presParOf" srcId="{C91B3F23-2EEC-4ADD-81BE-6B26DD119D75}" destId="{F811E6EF-0C2D-467A-B511-5B74272DA93B}" srcOrd="0" destOrd="0" presId="urn:microsoft.com/office/officeart/2005/8/layout/vList5"/>
    <dgm:cxn modelId="{0E960BE0-7BDB-4527-8F09-8CBF1B64DAA6}" type="presParOf" srcId="{C91B3F23-2EEC-4ADD-81BE-6B26DD119D75}" destId="{A610FB14-E557-4BB7-A721-7108861A37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E1155-CACF-4A00-A818-AAA773A965CA}">
      <dsp:nvSpPr>
        <dsp:cNvPr id="0" name=""/>
        <dsp:cNvSpPr/>
      </dsp:nvSpPr>
      <dsp:spPr>
        <a:xfrm>
          <a:off x="4776638" y="1195834"/>
          <a:ext cx="1147122" cy="545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32"/>
              </a:lnTo>
              <a:lnTo>
                <a:pt x="1147122" y="372032"/>
              </a:lnTo>
              <a:lnTo>
                <a:pt x="1147122" y="54592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83DE9-FEAA-4051-94E9-943AF70C966A}">
      <dsp:nvSpPr>
        <dsp:cNvPr id="0" name=""/>
        <dsp:cNvSpPr/>
      </dsp:nvSpPr>
      <dsp:spPr>
        <a:xfrm>
          <a:off x="3629516" y="2933725"/>
          <a:ext cx="2294245" cy="545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32"/>
              </a:lnTo>
              <a:lnTo>
                <a:pt x="2294245" y="372032"/>
              </a:lnTo>
              <a:lnTo>
                <a:pt x="2294245" y="54592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6E0E2-D4E2-4990-A9DE-E4BEFAFE4A1E}">
      <dsp:nvSpPr>
        <dsp:cNvPr id="0" name=""/>
        <dsp:cNvSpPr/>
      </dsp:nvSpPr>
      <dsp:spPr>
        <a:xfrm>
          <a:off x="3583796" y="2933725"/>
          <a:ext cx="91440" cy="545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592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0C900-CE49-443F-8A24-B3A4ED5F5E4E}">
      <dsp:nvSpPr>
        <dsp:cNvPr id="0" name=""/>
        <dsp:cNvSpPr/>
      </dsp:nvSpPr>
      <dsp:spPr>
        <a:xfrm>
          <a:off x="1335271" y="2933725"/>
          <a:ext cx="2294245" cy="545926"/>
        </a:xfrm>
        <a:custGeom>
          <a:avLst/>
          <a:gdLst/>
          <a:ahLst/>
          <a:cxnLst/>
          <a:rect l="0" t="0" r="0" b="0"/>
          <a:pathLst>
            <a:path>
              <a:moveTo>
                <a:pt x="2294245" y="0"/>
              </a:moveTo>
              <a:lnTo>
                <a:pt x="2294245" y="372032"/>
              </a:lnTo>
              <a:lnTo>
                <a:pt x="0" y="372032"/>
              </a:lnTo>
              <a:lnTo>
                <a:pt x="0" y="54592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E6EC4-B8CC-410F-A63A-4502134A3775}">
      <dsp:nvSpPr>
        <dsp:cNvPr id="0" name=""/>
        <dsp:cNvSpPr/>
      </dsp:nvSpPr>
      <dsp:spPr>
        <a:xfrm>
          <a:off x="3629516" y="1195834"/>
          <a:ext cx="1147122" cy="545926"/>
        </a:xfrm>
        <a:custGeom>
          <a:avLst/>
          <a:gdLst/>
          <a:ahLst/>
          <a:cxnLst/>
          <a:rect l="0" t="0" r="0" b="0"/>
          <a:pathLst>
            <a:path>
              <a:moveTo>
                <a:pt x="1147122" y="0"/>
              </a:moveTo>
              <a:lnTo>
                <a:pt x="1147122" y="372032"/>
              </a:lnTo>
              <a:lnTo>
                <a:pt x="0" y="372032"/>
              </a:lnTo>
              <a:lnTo>
                <a:pt x="0" y="54592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1D716-2AE4-4C04-9CF3-B9344F71D221}">
      <dsp:nvSpPr>
        <dsp:cNvPr id="0" name=""/>
        <dsp:cNvSpPr/>
      </dsp:nvSpPr>
      <dsp:spPr>
        <a:xfrm>
          <a:off x="3838083" y="3869"/>
          <a:ext cx="1877109" cy="1191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DE166-99E5-4D1E-BE04-677F70870CB6}">
      <dsp:nvSpPr>
        <dsp:cNvPr id="0" name=""/>
        <dsp:cNvSpPr/>
      </dsp:nvSpPr>
      <dsp:spPr>
        <a:xfrm>
          <a:off x="4046651" y="202009"/>
          <a:ext cx="1877109" cy="119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Software Testing</a:t>
          </a:r>
          <a:endParaRPr lang="en-IN" sz="2100" kern="1200" dirty="0"/>
        </a:p>
      </dsp:txBody>
      <dsp:txXfrm>
        <a:off x="4081562" y="236920"/>
        <a:ext cx="1807287" cy="1122142"/>
      </dsp:txXfrm>
    </dsp:sp>
    <dsp:sp modelId="{BC073694-A261-4D6C-8735-46862A6B580D}">
      <dsp:nvSpPr>
        <dsp:cNvPr id="0" name=""/>
        <dsp:cNvSpPr/>
      </dsp:nvSpPr>
      <dsp:spPr>
        <a:xfrm>
          <a:off x="2690961" y="1741760"/>
          <a:ext cx="1877109" cy="11919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1C514-695C-42BB-8340-D2E56387F4A3}">
      <dsp:nvSpPr>
        <dsp:cNvPr id="0" name=""/>
        <dsp:cNvSpPr/>
      </dsp:nvSpPr>
      <dsp:spPr>
        <a:xfrm>
          <a:off x="2899529" y="1939899"/>
          <a:ext cx="1877109" cy="119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Manual </a:t>
          </a:r>
          <a:endParaRPr lang="en-IN" sz="2100" kern="1200" dirty="0"/>
        </a:p>
      </dsp:txBody>
      <dsp:txXfrm>
        <a:off x="2934440" y="1974810"/>
        <a:ext cx="1807287" cy="1122142"/>
      </dsp:txXfrm>
    </dsp:sp>
    <dsp:sp modelId="{CE34C293-EFA4-4D44-8FB5-72F825F17087}">
      <dsp:nvSpPr>
        <dsp:cNvPr id="0" name=""/>
        <dsp:cNvSpPr/>
      </dsp:nvSpPr>
      <dsp:spPr>
        <a:xfrm>
          <a:off x="396716" y="3479651"/>
          <a:ext cx="1877109" cy="1191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9D05E-93CF-44CA-B6AB-EB4E99954136}">
      <dsp:nvSpPr>
        <dsp:cNvPr id="0" name=""/>
        <dsp:cNvSpPr/>
      </dsp:nvSpPr>
      <dsp:spPr>
        <a:xfrm>
          <a:off x="605283" y="3677790"/>
          <a:ext cx="1877109" cy="119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Functional</a:t>
          </a:r>
          <a:endParaRPr lang="en-IN" sz="2100" kern="1200" dirty="0"/>
        </a:p>
      </dsp:txBody>
      <dsp:txXfrm>
        <a:off x="640194" y="3712701"/>
        <a:ext cx="1807287" cy="1122142"/>
      </dsp:txXfrm>
    </dsp:sp>
    <dsp:sp modelId="{0A90717F-3C97-4B65-AAAC-87FA63E68AC8}">
      <dsp:nvSpPr>
        <dsp:cNvPr id="0" name=""/>
        <dsp:cNvSpPr/>
      </dsp:nvSpPr>
      <dsp:spPr>
        <a:xfrm>
          <a:off x="2690961" y="3479651"/>
          <a:ext cx="1877109" cy="1191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5096D-2535-4024-B569-32C08C99F76A}">
      <dsp:nvSpPr>
        <dsp:cNvPr id="0" name=""/>
        <dsp:cNvSpPr/>
      </dsp:nvSpPr>
      <dsp:spPr>
        <a:xfrm>
          <a:off x="2899529" y="3677790"/>
          <a:ext cx="1877109" cy="119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Non Functional	</a:t>
          </a:r>
          <a:endParaRPr lang="en-IN" sz="2100" kern="1200" dirty="0"/>
        </a:p>
      </dsp:txBody>
      <dsp:txXfrm>
        <a:off x="2934440" y="3712701"/>
        <a:ext cx="1807287" cy="1122142"/>
      </dsp:txXfrm>
    </dsp:sp>
    <dsp:sp modelId="{41E5DF13-C2A8-4010-A517-F722F0FECB1A}">
      <dsp:nvSpPr>
        <dsp:cNvPr id="0" name=""/>
        <dsp:cNvSpPr/>
      </dsp:nvSpPr>
      <dsp:spPr>
        <a:xfrm>
          <a:off x="4985206" y="3479651"/>
          <a:ext cx="1877109" cy="1191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E5EDE-B8A9-4C1F-AC95-EAABE0803E83}">
      <dsp:nvSpPr>
        <dsp:cNvPr id="0" name=""/>
        <dsp:cNvSpPr/>
      </dsp:nvSpPr>
      <dsp:spPr>
        <a:xfrm>
          <a:off x="5193774" y="3677790"/>
          <a:ext cx="1877109" cy="119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Maintenance Testing</a:t>
          </a:r>
          <a:endParaRPr lang="en-IN" sz="2100" kern="1200" dirty="0"/>
        </a:p>
      </dsp:txBody>
      <dsp:txXfrm>
        <a:off x="5228685" y="3712701"/>
        <a:ext cx="1807287" cy="1122142"/>
      </dsp:txXfrm>
    </dsp:sp>
    <dsp:sp modelId="{E4F733BA-56C6-4FCB-93E1-C73D16AC7D94}">
      <dsp:nvSpPr>
        <dsp:cNvPr id="0" name=""/>
        <dsp:cNvSpPr/>
      </dsp:nvSpPr>
      <dsp:spPr>
        <a:xfrm>
          <a:off x="4985206" y="1741760"/>
          <a:ext cx="1877109" cy="11919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2BB2A-3D81-4178-96ED-28F4AC104963}">
      <dsp:nvSpPr>
        <dsp:cNvPr id="0" name=""/>
        <dsp:cNvSpPr/>
      </dsp:nvSpPr>
      <dsp:spPr>
        <a:xfrm>
          <a:off x="5193774" y="1939899"/>
          <a:ext cx="1877109" cy="1191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Automation</a:t>
          </a:r>
          <a:endParaRPr lang="en-IN" sz="2100" kern="1200" dirty="0"/>
        </a:p>
      </dsp:txBody>
      <dsp:txXfrm>
        <a:off x="5228685" y="1974810"/>
        <a:ext cx="1807287" cy="1122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D22E2-C254-4BB3-8A29-88893958D79F}">
      <dsp:nvSpPr>
        <dsp:cNvPr id="0" name=""/>
        <dsp:cNvSpPr/>
      </dsp:nvSpPr>
      <dsp:spPr>
        <a:xfrm rot="5400000">
          <a:off x="4703403" y="-1919284"/>
          <a:ext cx="749129" cy="47792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latin typeface="Microsoft Tai Le" pitchFamily="34" charset="0"/>
              <a:cs typeface="Microsoft Tai Le" pitchFamily="34" charset="0"/>
            </a:rPr>
            <a:t>Testing individual units of Components</a:t>
          </a:r>
          <a:endParaRPr lang="en-IN" sz="1700" kern="1200" dirty="0">
            <a:latin typeface="Microsoft Tai Le" pitchFamily="34" charset="0"/>
            <a:cs typeface="Microsoft Tai Le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latin typeface="Microsoft Tai Le" pitchFamily="34" charset="0"/>
              <a:cs typeface="Microsoft Tai Le" pitchFamily="34" charset="0"/>
            </a:rPr>
            <a:t>Developers doing unit testing</a:t>
          </a:r>
          <a:endParaRPr lang="en-IN" sz="1700" kern="1200" dirty="0">
            <a:latin typeface="Microsoft Tai Le" pitchFamily="34" charset="0"/>
            <a:cs typeface="Microsoft Tai Le" pitchFamily="34" charset="0"/>
          </a:endParaRPr>
        </a:p>
      </dsp:txBody>
      <dsp:txXfrm rot="-5400000">
        <a:off x="2688336" y="132352"/>
        <a:ext cx="4742695" cy="675991"/>
      </dsp:txXfrm>
    </dsp:sp>
    <dsp:sp modelId="{231A2C3B-DC8C-482B-99BA-50B9DC256D48}">
      <dsp:nvSpPr>
        <dsp:cNvPr id="0" name=""/>
        <dsp:cNvSpPr/>
      </dsp:nvSpPr>
      <dsp:spPr>
        <a:xfrm>
          <a:off x="0" y="2141"/>
          <a:ext cx="2688336" cy="9364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Microsoft Tai Le" pitchFamily="34" charset="0"/>
              <a:cs typeface="Microsoft Tai Le" pitchFamily="34" charset="0"/>
            </a:rPr>
            <a:t>Unit Testing</a:t>
          </a:r>
          <a:endParaRPr lang="en-IN" sz="2400" b="1" kern="1200" dirty="0">
            <a:latin typeface="Microsoft Tai Le" pitchFamily="34" charset="0"/>
            <a:cs typeface="Microsoft Tai Le" pitchFamily="34" charset="0"/>
          </a:endParaRPr>
        </a:p>
      </dsp:txBody>
      <dsp:txXfrm>
        <a:off x="45712" y="47853"/>
        <a:ext cx="2596912" cy="844987"/>
      </dsp:txXfrm>
    </dsp:sp>
    <dsp:sp modelId="{69E5FE4C-B333-437F-9F8B-41DC53F007DF}">
      <dsp:nvSpPr>
        <dsp:cNvPr id="0" name=""/>
        <dsp:cNvSpPr/>
      </dsp:nvSpPr>
      <dsp:spPr>
        <a:xfrm rot="5400000">
          <a:off x="4703403" y="-936051"/>
          <a:ext cx="749129" cy="4779264"/>
        </a:xfrm>
        <a:prstGeom prst="round2SameRect">
          <a:avLst/>
        </a:prstGeom>
        <a:solidFill>
          <a:schemeClr val="accent2">
            <a:tint val="40000"/>
            <a:alpha val="90000"/>
            <a:hueOff val="-3310905"/>
            <a:satOff val="-4187"/>
            <a:lumOff val="-108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0905"/>
              <a:satOff val="-4187"/>
              <a:lumOff val="-10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latin typeface="Microsoft Tai Le" pitchFamily="34" charset="0"/>
              <a:cs typeface="Microsoft Tai Le" pitchFamily="34" charset="0"/>
            </a:rPr>
            <a:t>Build verification test/Build Acceptance test </a:t>
          </a:r>
          <a:endParaRPr lang="en-IN" sz="1700" kern="1200" dirty="0">
            <a:latin typeface="Microsoft Tai Le" pitchFamily="34" charset="0"/>
            <a:cs typeface="Microsoft Tai Le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latin typeface="Microsoft Tai Le" pitchFamily="34" charset="0"/>
              <a:cs typeface="Microsoft Tai Le" pitchFamily="34" charset="0"/>
            </a:rPr>
            <a:t>Testers doing Smoke testing after deployment</a:t>
          </a:r>
          <a:endParaRPr lang="en-IN" sz="1700" kern="1200" dirty="0">
            <a:latin typeface="Microsoft Tai Le" pitchFamily="34" charset="0"/>
            <a:cs typeface="Microsoft Tai Le" pitchFamily="34" charset="0"/>
          </a:endParaRPr>
        </a:p>
      </dsp:txBody>
      <dsp:txXfrm rot="-5400000">
        <a:off x="2688336" y="1115585"/>
        <a:ext cx="4742695" cy="675991"/>
      </dsp:txXfrm>
    </dsp:sp>
    <dsp:sp modelId="{2F5EA69D-AC46-42C5-A4E7-4A6E049A09B4}">
      <dsp:nvSpPr>
        <dsp:cNvPr id="0" name=""/>
        <dsp:cNvSpPr/>
      </dsp:nvSpPr>
      <dsp:spPr>
        <a:xfrm>
          <a:off x="0" y="985374"/>
          <a:ext cx="2688336" cy="936411"/>
        </a:xfrm>
        <a:prstGeom prst="roundRect">
          <a:avLst/>
        </a:prstGeom>
        <a:solidFill>
          <a:schemeClr val="accent2">
            <a:hueOff val="-3158839"/>
            <a:satOff val="5324"/>
            <a:lumOff val="-65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Microsoft Tai Le" pitchFamily="34" charset="0"/>
              <a:cs typeface="Microsoft Tai Le" pitchFamily="34" charset="0"/>
            </a:rPr>
            <a:t>Smoke Testing</a:t>
          </a:r>
          <a:endParaRPr lang="en-IN" sz="2400" b="1" kern="1200" dirty="0">
            <a:latin typeface="Microsoft Tai Le" pitchFamily="34" charset="0"/>
            <a:cs typeface="Microsoft Tai Le" pitchFamily="34" charset="0"/>
          </a:endParaRPr>
        </a:p>
      </dsp:txBody>
      <dsp:txXfrm>
        <a:off x="45712" y="1031086"/>
        <a:ext cx="2596912" cy="844987"/>
      </dsp:txXfrm>
    </dsp:sp>
    <dsp:sp modelId="{EF0F7AD5-85A5-4048-A3CC-94CE16ED6442}">
      <dsp:nvSpPr>
        <dsp:cNvPr id="0" name=""/>
        <dsp:cNvSpPr/>
      </dsp:nvSpPr>
      <dsp:spPr>
        <a:xfrm rot="5400000">
          <a:off x="4703403" y="47180"/>
          <a:ext cx="749129" cy="4779264"/>
        </a:xfrm>
        <a:prstGeom prst="round2SameRect">
          <a:avLst/>
        </a:prstGeom>
        <a:solidFill>
          <a:schemeClr val="accent2">
            <a:tint val="40000"/>
            <a:alpha val="90000"/>
            <a:hueOff val="-6621809"/>
            <a:satOff val="-8373"/>
            <a:lumOff val="-216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1809"/>
              <a:satOff val="-8373"/>
              <a:lumOff val="-2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latin typeface="Microsoft Tai Le" pitchFamily="34" charset="0"/>
              <a:cs typeface="Microsoft Tai Le" pitchFamily="34" charset="0"/>
            </a:rPr>
            <a:t>Testing interfaces between Modules</a:t>
          </a:r>
          <a:endParaRPr lang="en-IN" sz="1700" kern="1200" dirty="0">
            <a:latin typeface="Microsoft Tai Le" pitchFamily="34" charset="0"/>
            <a:cs typeface="Microsoft Tai Le" pitchFamily="34" charset="0"/>
          </a:endParaRPr>
        </a:p>
      </dsp:txBody>
      <dsp:txXfrm rot="-5400000">
        <a:off x="2688336" y="2098817"/>
        <a:ext cx="4742695" cy="675991"/>
      </dsp:txXfrm>
    </dsp:sp>
    <dsp:sp modelId="{185F1A1C-361F-4F75-B5B9-A366F553223E}">
      <dsp:nvSpPr>
        <dsp:cNvPr id="0" name=""/>
        <dsp:cNvSpPr/>
      </dsp:nvSpPr>
      <dsp:spPr>
        <a:xfrm>
          <a:off x="0" y="1968606"/>
          <a:ext cx="2688336" cy="936411"/>
        </a:xfrm>
        <a:prstGeom prst="roundRect">
          <a:avLst/>
        </a:prstGeom>
        <a:solidFill>
          <a:schemeClr val="accent2">
            <a:hueOff val="-6317677"/>
            <a:satOff val="10648"/>
            <a:lumOff val="-13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latin typeface="Microsoft Tai Le" pitchFamily="34" charset="0"/>
              <a:cs typeface="Microsoft Tai Le" pitchFamily="34" charset="0"/>
            </a:rPr>
            <a:t>Integration testing</a:t>
          </a:r>
          <a:endParaRPr lang="en-IN" sz="2000" b="1" kern="1200" dirty="0">
            <a:latin typeface="Microsoft Tai Le" pitchFamily="34" charset="0"/>
            <a:cs typeface="Microsoft Tai Le" pitchFamily="34" charset="0"/>
          </a:endParaRPr>
        </a:p>
      </dsp:txBody>
      <dsp:txXfrm>
        <a:off x="45712" y="2014318"/>
        <a:ext cx="2596912" cy="844987"/>
      </dsp:txXfrm>
    </dsp:sp>
    <dsp:sp modelId="{8E1085F1-C582-4564-86A1-8BFEAC013EFC}">
      <dsp:nvSpPr>
        <dsp:cNvPr id="0" name=""/>
        <dsp:cNvSpPr/>
      </dsp:nvSpPr>
      <dsp:spPr>
        <a:xfrm rot="5400000">
          <a:off x="4703403" y="1030412"/>
          <a:ext cx="749129" cy="4779264"/>
        </a:xfrm>
        <a:prstGeom prst="round2SameRect">
          <a:avLst/>
        </a:prstGeom>
        <a:solidFill>
          <a:schemeClr val="accent2">
            <a:tint val="40000"/>
            <a:alpha val="90000"/>
            <a:hueOff val="-9932714"/>
            <a:satOff val="-12560"/>
            <a:lumOff val="-324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2714"/>
              <a:satOff val="-12560"/>
              <a:lumOff val="-32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latin typeface="Microsoft Tai Le" pitchFamily="34" charset="0"/>
              <a:cs typeface="Microsoft Tai Le" pitchFamily="34" charset="0"/>
            </a:rPr>
            <a:t>Testing the complete and fully integrated module</a:t>
          </a:r>
          <a:endParaRPr lang="en-IN" sz="1700" kern="1200" dirty="0">
            <a:latin typeface="Microsoft Tai Le" pitchFamily="34" charset="0"/>
            <a:cs typeface="Microsoft Tai Le" pitchFamily="34" charset="0"/>
          </a:endParaRPr>
        </a:p>
      </dsp:txBody>
      <dsp:txXfrm rot="-5400000">
        <a:off x="2688336" y="3082049"/>
        <a:ext cx="4742695" cy="675991"/>
      </dsp:txXfrm>
    </dsp:sp>
    <dsp:sp modelId="{35590086-3A0A-41B3-A004-CA3EE37E2A84}">
      <dsp:nvSpPr>
        <dsp:cNvPr id="0" name=""/>
        <dsp:cNvSpPr/>
      </dsp:nvSpPr>
      <dsp:spPr>
        <a:xfrm>
          <a:off x="0" y="2951839"/>
          <a:ext cx="2688336" cy="936411"/>
        </a:xfrm>
        <a:prstGeom prst="roundRect">
          <a:avLst/>
        </a:prstGeom>
        <a:solidFill>
          <a:schemeClr val="accent2">
            <a:hueOff val="-9476516"/>
            <a:satOff val="15973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Microsoft Tai Le" pitchFamily="34" charset="0"/>
              <a:cs typeface="Microsoft Tai Le" pitchFamily="34" charset="0"/>
            </a:rPr>
            <a:t>System Testing</a:t>
          </a:r>
          <a:endParaRPr lang="en-IN" sz="2400" b="1" kern="1200" dirty="0">
            <a:latin typeface="Microsoft Tai Le" pitchFamily="34" charset="0"/>
            <a:cs typeface="Microsoft Tai Le" pitchFamily="34" charset="0"/>
          </a:endParaRPr>
        </a:p>
      </dsp:txBody>
      <dsp:txXfrm>
        <a:off x="45712" y="2997551"/>
        <a:ext cx="2596912" cy="844987"/>
      </dsp:txXfrm>
    </dsp:sp>
    <dsp:sp modelId="{4F43E2CB-5965-4968-A7FA-42ACB126E9C0}">
      <dsp:nvSpPr>
        <dsp:cNvPr id="0" name=""/>
        <dsp:cNvSpPr/>
      </dsp:nvSpPr>
      <dsp:spPr>
        <a:xfrm rot="5400000">
          <a:off x="4703403" y="2013645"/>
          <a:ext cx="749129" cy="4779264"/>
        </a:xfrm>
        <a:prstGeom prst="round2SameRect">
          <a:avLst/>
        </a:prstGeom>
        <a:solidFill>
          <a:schemeClr val="accent2">
            <a:tint val="40000"/>
            <a:alpha val="90000"/>
            <a:hueOff val="-13243618"/>
            <a:satOff val="-16747"/>
            <a:lumOff val="-432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3243618"/>
              <a:satOff val="-16747"/>
              <a:lumOff val="-4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latin typeface="Microsoft Tai Le" pitchFamily="34" charset="0"/>
              <a:cs typeface="Microsoft Tai Le" pitchFamily="34" charset="0"/>
            </a:rPr>
            <a:t>End user Acceptance testing</a:t>
          </a:r>
          <a:endParaRPr lang="en-IN" sz="1700" kern="1200" dirty="0">
            <a:latin typeface="Microsoft Tai Le" pitchFamily="34" charset="0"/>
            <a:cs typeface="Microsoft Tai Le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>
              <a:latin typeface="Microsoft Tai Le" pitchFamily="34" charset="0"/>
              <a:cs typeface="Microsoft Tai Le" pitchFamily="34" charset="0"/>
            </a:rPr>
            <a:t>Usually done before production</a:t>
          </a:r>
          <a:endParaRPr lang="en-IN" sz="1700" kern="1200" dirty="0">
            <a:latin typeface="Microsoft Tai Le" pitchFamily="34" charset="0"/>
            <a:cs typeface="Microsoft Tai Le" pitchFamily="34" charset="0"/>
          </a:endParaRPr>
        </a:p>
      </dsp:txBody>
      <dsp:txXfrm rot="-5400000">
        <a:off x="2688336" y="4065282"/>
        <a:ext cx="4742695" cy="675991"/>
      </dsp:txXfrm>
    </dsp:sp>
    <dsp:sp modelId="{D75E9853-5E19-4D7A-89CC-F076B11BBA5A}">
      <dsp:nvSpPr>
        <dsp:cNvPr id="0" name=""/>
        <dsp:cNvSpPr/>
      </dsp:nvSpPr>
      <dsp:spPr>
        <a:xfrm>
          <a:off x="0" y="3935071"/>
          <a:ext cx="2688336" cy="936411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latin typeface="Microsoft Tai Le" pitchFamily="34" charset="0"/>
              <a:cs typeface="Microsoft Tai Le" pitchFamily="34" charset="0"/>
            </a:rPr>
            <a:t>User Acceptance Testing</a:t>
          </a:r>
          <a:endParaRPr lang="en-IN" sz="1800" b="1" kern="1200" dirty="0">
            <a:latin typeface="Microsoft Tai Le" pitchFamily="34" charset="0"/>
            <a:cs typeface="Microsoft Tai Le" pitchFamily="34" charset="0"/>
          </a:endParaRPr>
        </a:p>
      </dsp:txBody>
      <dsp:txXfrm>
        <a:off x="45712" y="3980783"/>
        <a:ext cx="2596912" cy="844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850EF-F9FC-475A-8177-A00888A2575D}">
      <dsp:nvSpPr>
        <dsp:cNvPr id="0" name=""/>
        <dsp:cNvSpPr/>
      </dsp:nvSpPr>
      <dsp:spPr>
        <a:xfrm rot="5400000">
          <a:off x="4703403" y="-1919284"/>
          <a:ext cx="749129" cy="47792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>
              <a:latin typeface="Microsoft Tai Le" pitchFamily="34" charset="0"/>
              <a:cs typeface="Microsoft Tai Le" pitchFamily="34" charset="0"/>
            </a:rPr>
            <a:t>Testing process used to test speed and performance</a:t>
          </a:r>
          <a:endParaRPr lang="en-IN" sz="1600" kern="1200" dirty="0">
            <a:latin typeface="Microsoft Tai Le" pitchFamily="34" charset="0"/>
            <a:cs typeface="Microsoft Tai Le" pitchFamily="34" charset="0"/>
          </a:endParaRPr>
        </a:p>
      </dsp:txBody>
      <dsp:txXfrm rot="-5400000">
        <a:off x="2688336" y="132352"/>
        <a:ext cx="4742695" cy="675991"/>
      </dsp:txXfrm>
    </dsp:sp>
    <dsp:sp modelId="{47A4CAEA-55D9-49CA-9EDE-FFAAA41A05F6}">
      <dsp:nvSpPr>
        <dsp:cNvPr id="0" name=""/>
        <dsp:cNvSpPr/>
      </dsp:nvSpPr>
      <dsp:spPr>
        <a:xfrm>
          <a:off x="0" y="2141"/>
          <a:ext cx="2688336" cy="9364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Microsoft Tai Le" pitchFamily="34" charset="0"/>
              <a:cs typeface="Microsoft Tai Le" pitchFamily="34" charset="0"/>
            </a:rPr>
            <a:t>Performance Testing</a:t>
          </a:r>
          <a:endParaRPr lang="en-IN" sz="2400" b="1" kern="1200" dirty="0">
            <a:latin typeface="Microsoft Tai Le" pitchFamily="34" charset="0"/>
            <a:cs typeface="Microsoft Tai Le" pitchFamily="34" charset="0"/>
          </a:endParaRPr>
        </a:p>
      </dsp:txBody>
      <dsp:txXfrm>
        <a:off x="45712" y="47853"/>
        <a:ext cx="2596912" cy="844987"/>
      </dsp:txXfrm>
    </dsp:sp>
    <dsp:sp modelId="{18144455-F0A0-45B2-A944-06D13FCBCA08}">
      <dsp:nvSpPr>
        <dsp:cNvPr id="0" name=""/>
        <dsp:cNvSpPr/>
      </dsp:nvSpPr>
      <dsp:spPr>
        <a:xfrm rot="5400000">
          <a:off x="4703403" y="-936051"/>
          <a:ext cx="749129" cy="4779264"/>
        </a:xfrm>
        <a:prstGeom prst="round2SameRect">
          <a:avLst/>
        </a:prstGeom>
        <a:solidFill>
          <a:schemeClr val="accent2">
            <a:tint val="40000"/>
            <a:alpha val="90000"/>
            <a:hueOff val="-3310905"/>
            <a:satOff val="-4187"/>
            <a:lumOff val="-108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0905"/>
              <a:satOff val="-4187"/>
              <a:lumOff val="-10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0" i="0" kern="1200" dirty="0" smtClean="0">
              <a:latin typeface="Microsoft Tai Le" pitchFamily="34" charset="0"/>
              <a:cs typeface="Microsoft Tai Le" pitchFamily="34" charset="0"/>
            </a:rPr>
            <a:t>Performance of software application is tested under a specific expected load</a:t>
          </a:r>
          <a:endParaRPr lang="en-IN" sz="1600" kern="1200" dirty="0">
            <a:latin typeface="Microsoft Tai Le" pitchFamily="34" charset="0"/>
            <a:cs typeface="Microsoft Tai Le" pitchFamily="34" charset="0"/>
          </a:endParaRPr>
        </a:p>
      </dsp:txBody>
      <dsp:txXfrm rot="-5400000">
        <a:off x="2688336" y="1115585"/>
        <a:ext cx="4742695" cy="675991"/>
      </dsp:txXfrm>
    </dsp:sp>
    <dsp:sp modelId="{B65232CD-B4C6-4F4D-95C8-CD13B43914C4}">
      <dsp:nvSpPr>
        <dsp:cNvPr id="0" name=""/>
        <dsp:cNvSpPr/>
      </dsp:nvSpPr>
      <dsp:spPr>
        <a:xfrm>
          <a:off x="0" y="985374"/>
          <a:ext cx="2688336" cy="936411"/>
        </a:xfrm>
        <a:prstGeom prst="roundRect">
          <a:avLst/>
        </a:prstGeom>
        <a:solidFill>
          <a:schemeClr val="accent2">
            <a:hueOff val="-3158839"/>
            <a:satOff val="5324"/>
            <a:lumOff val="-65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Microsoft Tai Le" pitchFamily="34" charset="0"/>
              <a:cs typeface="Microsoft Tai Le" pitchFamily="34" charset="0"/>
            </a:rPr>
            <a:t>Load Testing</a:t>
          </a:r>
          <a:endParaRPr lang="en-IN" sz="2400" b="1" kern="1200" dirty="0">
            <a:latin typeface="Microsoft Tai Le" pitchFamily="34" charset="0"/>
            <a:cs typeface="Microsoft Tai Le" pitchFamily="34" charset="0"/>
          </a:endParaRPr>
        </a:p>
      </dsp:txBody>
      <dsp:txXfrm>
        <a:off x="45712" y="1031086"/>
        <a:ext cx="2596912" cy="844987"/>
      </dsp:txXfrm>
    </dsp:sp>
    <dsp:sp modelId="{E1E06A2E-3D0E-4DCB-B450-5376D8DE5224}">
      <dsp:nvSpPr>
        <dsp:cNvPr id="0" name=""/>
        <dsp:cNvSpPr/>
      </dsp:nvSpPr>
      <dsp:spPr>
        <a:xfrm rot="5400000">
          <a:off x="4703403" y="47180"/>
          <a:ext cx="749129" cy="4779264"/>
        </a:xfrm>
        <a:prstGeom prst="round2SameRect">
          <a:avLst/>
        </a:prstGeom>
        <a:solidFill>
          <a:schemeClr val="accent2">
            <a:tint val="40000"/>
            <a:alpha val="90000"/>
            <a:hueOff val="-6621809"/>
            <a:satOff val="-8373"/>
            <a:lumOff val="-216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1809"/>
              <a:satOff val="-8373"/>
              <a:lumOff val="-2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0" i="0" kern="1200" dirty="0" smtClean="0">
              <a:latin typeface="Microsoft Tai Le" pitchFamily="34" charset="0"/>
              <a:cs typeface="Microsoft Tai Le" pitchFamily="34" charset="0"/>
            </a:rPr>
            <a:t>Testing that uncovers vulnerabilities of the system</a:t>
          </a:r>
          <a:endParaRPr lang="en-IN" sz="1600" kern="1200" dirty="0">
            <a:latin typeface="Microsoft Tai Le" pitchFamily="34" charset="0"/>
            <a:cs typeface="Microsoft Tai Le" pitchFamily="34" charset="0"/>
          </a:endParaRPr>
        </a:p>
      </dsp:txBody>
      <dsp:txXfrm rot="-5400000">
        <a:off x="2688336" y="2098817"/>
        <a:ext cx="4742695" cy="675991"/>
      </dsp:txXfrm>
    </dsp:sp>
    <dsp:sp modelId="{EC893763-3ACC-4B29-ABF2-FEE8465822C3}">
      <dsp:nvSpPr>
        <dsp:cNvPr id="0" name=""/>
        <dsp:cNvSpPr/>
      </dsp:nvSpPr>
      <dsp:spPr>
        <a:xfrm>
          <a:off x="0" y="1968606"/>
          <a:ext cx="2688336" cy="936411"/>
        </a:xfrm>
        <a:prstGeom prst="roundRect">
          <a:avLst/>
        </a:prstGeom>
        <a:solidFill>
          <a:schemeClr val="accent2">
            <a:hueOff val="-6317677"/>
            <a:satOff val="10648"/>
            <a:lumOff val="-13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Microsoft Tai Le" pitchFamily="34" charset="0"/>
              <a:cs typeface="Microsoft Tai Le" pitchFamily="34" charset="0"/>
            </a:rPr>
            <a:t>Security</a:t>
          </a:r>
          <a:r>
            <a:rPr lang="en-IN" sz="2500" b="1" kern="1200" dirty="0" smtClean="0">
              <a:latin typeface="Microsoft Tai Le" pitchFamily="34" charset="0"/>
              <a:cs typeface="Microsoft Tai Le" pitchFamily="34" charset="0"/>
            </a:rPr>
            <a:t> Testing</a:t>
          </a:r>
          <a:endParaRPr lang="en-IN" sz="2500" b="1" kern="1200" dirty="0">
            <a:latin typeface="Microsoft Tai Le" pitchFamily="34" charset="0"/>
            <a:cs typeface="Microsoft Tai Le" pitchFamily="34" charset="0"/>
          </a:endParaRPr>
        </a:p>
      </dsp:txBody>
      <dsp:txXfrm>
        <a:off x="45712" y="2014318"/>
        <a:ext cx="2596912" cy="844987"/>
      </dsp:txXfrm>
    </dsp:sp>
    <dsp:sp modelId="{95D49940-7886-499C-95D3-76C6D15CA176}">
      <dsp:nvSpPr>
        <dsp:cNvPr id="0" name=""/>
        <dsp:cNvSpPr/>
      </dsp:nvSpPr>
      <dsp:spPr>
        <a:xfrm rot="5400000">
          <a:off x="4703403" y="1030412"/>
          <a:ext cx="749129" cy="4779264"/>
        </a:xfrm>
        <a:prstGeom prst="round2SameRect">
          <a:avLst/>
        </a:prstGeom>
        <a:solidFill>
          <a:schemeClr val="accent2">
            <a:tint val="40000"/>
            <a:alpha val="90000"/>
            <a:hueOff val="-9932714"/>
            <a:satOff val="-12560"/>
            <a:lumOff val="-324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2714"/>
              <a:satOff val="-12560"/>
              <a:lumOff val="-32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0" i="0" kern="1200" dirty="0" smtClean="0">
              <a:latin typeface="Microsoft Tai Le" pitchFamily="34" charset="0"/>
              <a:cs typeface="Microsoft Tai Le" pitchFamily="34" charset="0"/>
            </a:rPr>
            <a:t>capable of running on different environment</a:t>
          </a:r>
          <a:endParaRPr lang="en-IN" sz="1600" b="1" kern="1200" dirty="0">
            <a:latin typeface="Microsoft Tai Le" pitchFamily="34" charset="0"/>
            <a:cs typeface="Microsoft Tai Le" pitchFamily="34" charset="0"/>
          </a:endParaRPr>
        </a:p>
      </dsp:txBody>
      <dsp:txXfrm rot="-5400000">
        <a:off x="2688336" y="3082049"/>
        <a:ext cx="4742695" cy="675991"/>
      </dsp:txXfrm>
    </dsp:sp>
    <dsp:sp modelId="{EDF0A848-7C38-4A37-A94F-C0A7B82A9A6B}">
      <dsp:nvSpPr>
        <dsp:cNvPr id="0" name=""/>
        <dsp:cNvSpPr/>
      </dsp:nvSpPr>
      <dsp:spPr>
        <a:xfrm>
          <a:off x="0" y="2951839"/>
          <a:ext cx="2688336" cy="936411"/>
        </a:xfrm>
        <a:prstGeom prst="roundRect">
          <a:avLst/>
        </a:prstGeom>
        <a:solidFill>
          <a:schemeClr val="accent2">
            <a:hueOff val="-9476516"/>
            <a:satOff val="15973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Microsoft Tai Le" pitchFamily="34" charset="0"/>
              <a:cs typeface="Microsoft Tai Le" pitchFamily="34" charset="0"/>
            </a:rPr>
            <a:t>Compatibility</a:t>
          </a:r>
          <a:r>
            <a:rPr lang="en-IN" sz="2500" b="1" kern="1200" dirty="0" smtClean="0">
              <a:latin typeface="Microsoft Tai Le" pitchFamily="34" charset="0"/>
              <a:cs typeface="Microsoft Tai Le" pitchFamily="34" charset="0"/>
            </a:rPr>
            <a:t> Testing</a:t>
          </a:r>
          <a:endParaRPr lang="en-IN" sz="2500" b="1" kern="1200" dirty="0">
            <a:latin typeface="Microsoft Tai Le" pitchFamily="34" charset="0"/>
            <a:cs typeface="Microsoft Tai Le" pitchFamily="34" charset="0"/>
          </a:endParaRPr>
        </a:p>
      </dsp:txBody>
      <dsp:txXfrm>
        <a:off x="45712" y="2997551"/>
        <a:ext cx="2596912" cy="844987"/>
      </dsp:txXfrm>
    </dsp:sp>
    <dsp:sp modelId="{CD6527C1-B56E-47A9-AB2F-853111DAAE75}">
      <dsp:nvSpPr>
        <dsp:cNvPr id="0" name=""/>
        <dsp:cNvSpPr/>
      </dsp:nvSpPr>
      <dsp:spPr>
        <a:xfrm rot="5400000">
          <a:off x="4703403" y="2013645"/>
          <a:ext cx="749129" cy="4779264"/>
        </a:xfrm>
        <a:prstGeom prst="round2SameRect">
          <a:avLst/>
        </a:prstGeom>
        <a:solidFill>
          <a:schemeClr val="accent2">
            <a:tint val="40000"/>
            <a:alpha val="90000"/>
            <a:hueOff val="-13243618"/>
            <a:satOff val="-16747"/>
            <a:lumOff val="-432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3243618"/>
              <a:satOff val="-16747"/>
              <a:lumOff val="-4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0" kern="1200" dirty="0" smtClean="0">
              <a:latin typeface="Microsoft Tai Le" pitchFamily="34" charset="0"/>
              <a:cs typeface="Microsoft Tai Le" pitchFamily="34" charset="0"/>
            </a:rPr>
            <a:t>Process of Verifying application that can be used by persons with disabilities</a:t>
          </a:r>
          <a:endParaRPr lang="en-IN" sz="1600" b="0" kern="1200" dirty="0">
            <a:latin typeface="Microsoft Tai Le" pitchFamily="34" charset="0"/>
            <a:cs typeface="Microsoft Tai Le" pitchFamily="34" charset="0"/>
          </a:endParaRPr>
        </a:p>
      </dsp:txBody>
      <dsp:txXfrm rot="-5400000">
        <a:off x="2688336" y="4065282"/>
        <a:ext cx="4742695" cy="675991"/>
      </dsp:txXfrm>
    </dsp:sp>
    <dsp:sp modelId="{C4100297-B316-4D83-844E-9E2F41DD5EE2}">
      <dsp:nvSpPr>
        <dsp:cNvPr id="0" name=""/>
        <dsp:cNvSpPr/>
      </dsp:nvSpPr>
      <dsp:spPr>
        <a:xfrm>
          <a:off x="0" y="3935071"/>
          <a:ext cx="2688336" cy="936411"/>
        </a:xfrm>
        <a:prstGeom prst="roundRect">
          <a:avLst/>
        </a:prstGeom>
        <a:solidFill>
          <a:schemeClr val="accent2">
            <a:hueOff val="-12635355"/>
            <a:satOff val="21297"/>
            <a:lumOff val="-2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Microsoft Tai Le" pitchFamily="34" charset="0"/>
              <a:cs typeface="Microsoft Tai Le" pitchFamily="34" charset="0"/>
            </a:rPr>
            <a:t>Accessibility Testing</a:t>
          </a:r>
          <a:endParaRPr lang="en-IN" sz="2400" b="1" kern="1200" dirty="0">
            <a:latin typeface="Microsoft Tai Le" pitchFamily="34" charset="0"/>
            <a:cs typeface="Microsoft Tai Le" pitchFamily="34" charset="0"/>
          </a:endParaRPr>
        </a:p>
      </dsp:txBody>
      <dsp:txXfrm>
        <a:off x="45712" y="3980783"/>
        <a:ext cx="2596912" cy="844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0FB14-E557-4BB7-A721-7108861A37F3}">
      <dsp:nvSpPr>
        <dsp:cNvPr id="0" name=""/>
        <dsp:cNvSpPr/>
      </dsp:nvSpPr>
      <dsp:spPr>
        <a:xfrm rot="5400000">
          <a:off x="4533843" y="47180"/>
          <a:ext cx="1088249" cy="47792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>
              <a:latin typeface="Microsoft Tai Le" pitchFamily="34" charset="0"/>
              <a:cs typeface="Microsoft Tai Le" pitchFamily="34" charset="0"/>
            </a:rPr>
            <a:t>Process of verification of an application to confirm recent code changes are not affecting existing features.</a:t>
          </a:r>
          <a:endParaRPr lang="en-IN" sz="1800" kern="1200" dirty="0">
            <a:latin typeface="Microsoft Tai Le" pitchFamily="34" charset="0"/>
            <a:cs typeface="Microsoft Tai Le" pitchFamily="34" charset="0"/>
          </a:endParaRPr>
        </a:p>
      </dsp:txBody>
      <dsp:txXfrm rot="-5400000">
        <a:off x="2688336" y="1945811"/>
        <a:ext cx="4726140" cy="982001"/>
      </dsp:txXfrm>
    </dsp:sp>
    <dsp:sp modelId="{F811E6EF-0C2D-467A-B511-5B74272DA93B}">
      <dsp:nvSpPr>
        <dsp:cNvPr id="0" name=""/>
        <dsp:cNvSpPr/>
      </dsp:nvSpPr>
      <dsp:spPr>
        <a:xfrm>
          <a:off x="0" y="1749353"/>
          <a:ext cx="2688336" cy="13749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Microsoft Tai Le" pitchFamily="34" charset="0"/>
              <a:cs typeface="Microsoft Tai Le" pitchFamily="34" charset="0"/>
            </a:rPr>
            <a:t>Regression Testing</a:t>
          </a:r>
          <a:endParaRPr lang="en-IN" sz="2400" b="1" kern="1200" dirty="0">
            <a:latin typeface="Microsoft Tai Le" pitchFamily="34" charset="0"/>
            <a:cs typeface="Microsoft Tai Le" pitchFamily="34" charset="0"/>
          </a:endParaRPr>
        </a:p>
      </dsp:txBody>
      <dsp:txXfrm>
        <a:off x="67118" y="1816471"/>
        <a:ext cx="2554100" cy="1240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12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90600"/>
            <a:ext cx="8382000" cy="513556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8444" y="6351104"/>
            <a:ext cx="533400" cy="365125"/>
          </a:xfrm>
        </p:spPr>
        <p:txBody>
          <a:bodyPr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fld id="{5E0DCD04-1F6E-4306-ADC4-396D1DD5E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548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5484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432" y="6279383"/>
            <a:ext cx="1115568" cy="48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" y="6340475"/>
            <a:ext cx="2971800" cy="365125"/>
          </a:xfrm>
        </p:spPr>
        <p:txBody>
          <a:bodyPr anchor="ctr"/>
          <a:lstStyle>
            <a:lvl1pPr algn="l">
              <a:defRPr sz="2000">
                <a:solidFill>
                  <a:srgbClr val="0070C0"/>
                </a:solidFill>
              </a:defRPr>
            </a:lvl1pPr>
          </a:lstStyle>
          <a:p>
            <a:r>
              <a:rPr lang="en-CA" dirty="0" smtClean="0"/>
              <a:t>Product Support</a:t>
            </a:r>
          </a:p>
        </p:txBody>
      </p:sp>
    </p:spTree>
    <p:extLst>
      <p:ext uri="{BB962C8B-B14F-4D97-AF65-F5344CB8AC3E}">
        <p14:creationId xmlns:p14="http://schemas.microsoft.com/office/powerpoint/2010/main" val="30615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50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6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7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98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58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1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01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47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22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30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990600"/>
            <a:ext cx="8382000" cy="513556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8444" y="6351104"/>
            <a:ext cx="533400" cy="365125"/>
          </a:xfrm>
        </p:spPr>
        <p:txBody>
          <a:bodyPr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fld id="{5E0DCD04-1F6E-4306-ADC4-396D1DD5E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548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5484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432" y="6279383"/>
            <a:ext cx="1115568" cy="48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" y="6340475"/>
            <a:ext cx="2971800" cy="365125"/>
          </a:xfrm>
        </p:spPr>
        <p:txBody>
          <a:bodyPr anchor="ctr"/>
          <a:lstStyle>
            <a:lvl1pPr algn="l">
              <a:defRPr sz="2000">
                <a:solidFill>
                  <a:srgbClr val="0070C0"/>
                </a:solidFill>
              </a:defRPr>
            </a:lvl1pPr>
          </a:lstStyle>
          <a:p>
            <a:r>
              <a:rPr lang="en-CA" dirty="0" smtClean="0"/>
              <a:t>Product Support</a:t>
            </a:r>
          </a:p>
        </p:txBody>
      </p:sp>
    </p:spTree>
    <p:extLst>
      <p:ext uri="{BB962C8B-B14F-4D97-AF65-F5344CB8AC3E}">
        <p14:creationId xmlns:p14="http://schemas.microsoft.com/office/powerpoint/2010/main" val="57449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64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72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49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494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3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4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848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234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8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2C6C3CF-DBE1-4FE7-8013-1ED68A21753B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157088-31D0-4819-8703-E0C6BA3A1AF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>
                <a:solidFill>
                  <a:prstClr val="black">
                    <a:tint val="75000"/>
                  </a:prstClr>
                </a:solidFill>
              </a:rPr>
              <a:t>Product Support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6EFC-B951-48E1-828F-466DE9E2E7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6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Manual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9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Planning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D04-1F6E-4306-ADC4-396D1DD5ED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708" y="914400"/>
            <a:ext cx="8603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prstClr val="black"/>
                </a:solidFill>
                <a:latin typeface="Trebuchet MS" panose="020B0603020202020204" pitchFamily="34" charset="0"/>
              </a:rPr>
              <a:t>Activities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Define Objective and Scope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Create Test Plan and Define testing Strategy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Detailed effort estimation and Resource Plan Creation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Define Testing Process and Test Environment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Prepare QA Schedules and Define UAT Delivery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Define Risks and Mitigation 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Review and approve Testplan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03138"/>
              </p:ext>
            </p:extLst>
          </p:nvPr>
        </p:nvGraphicFramePr>
        <p:xfrm>
          <a:off x="651154" y="3962400"/>
          <a:ext cx="792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0080"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latin typeface="Trebuchet MS" panose="020B0603020202020204" pitchFamily="34" charset="0"/>
                        </a:rPr>
                        <a:t>Entry Criteria: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600" b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Release plan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Requirement Document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Requirement Analysis</a:t>
                      </a:r>
                      <a:r>
                        <a:rPr lang="en-US" sz="1600" b="0" baseline="0" dirty="0" smtClean="0">
                          <a:latin typeface="Trebuchet MS" panose="020B0603020202020204" pitchFamily="34" charset="0"/>
                        </a:rPr>
                        <a:t> Document</a:t>
                      </a:r>
                      <a:endParaRPr lang="en-US" sz="1600" b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err="1" smtClean="0">
                          <a:latin typeface="Trebuchet MS" panose="020B0603020202020204" pitchFamily="34" charset="0"/>
                        </a:rPr>
                        <a:t>iTrack</a:t>
                      </a: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Trebuchet MS" panose="020B0603020202020204" pitchFamily="34" charset="0"/>
                        </a:rPr>
                        <a:t>Descriptiont</a:t>
                      </a:r>
                      <a:endParaRPr lang="en-US" sz="1600" b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Test plan finalized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sz="1600" b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sz="1600" b="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latin typeface="Trebuchet MS" panose="020B0603020202020204" pitchFamily="34" charset="0"/>
                        </a:rPr>
                        <a:t>Exit Criteria:</a:t>
                      </a:r>
                    </a:p>
                    <a:p>
                      <a:endParaRPr lang="en-US" sz="1600" b="0" u="sng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Approved Test Plan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Effort Estimation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Resource Plan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QA Schedules and UAT Delivery </a:t>
                      </a: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date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Test cases Draft</a:t>
                      </a:r>
                      <a:endParaRPr lang="en-US" sz="1600" b="0" u="none" baseline="0" dirty="0" smtClean="0">
                        <a:latin typeface="Trebuchet MS" panose="020B0603020202020204" pitchFamily="34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sz="1600" b="0" u="none" dirty="0" smtClean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Testcase Development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D04-1F6E-4306-ADC4-396D1DD5ED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708" y="914400"/>
            <a:ext cx="8603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prstClr val="black"/>
                </a:solidFill>
                <a:latin typeface="Trebuchet MS" panose="020B0603020202020204" pitchFamily="34" charset="0"/>
              </a:rPr>
              <a:t>Activities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Create, Review and approve testcases.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Setup test Environment and Prepare Test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Map Testcases id to Requirement id in iTrack to maintain Requirement Traceability.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46913"/>
              </p:ext>
            </p:extLst>
          </p:nvPr>
        </p:nvGraphicFramePr>
        <p:xfrm>
          <a:off x="651154" y="2971800"/>
          <a:ext cx="79248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0080"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latin typeface="Trebuchet MS" panose="020B0603020202020204" pitchFamily="34" charset="0"/>
                        </a:rPr>
                        <a:t>Entry Criteria: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600" b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Requirement Analysis</a:t>
                      </a:r>
                      <a:r>
                        <a:rPr lang="en-US" sz="1600" b="0" baseline="0" dirty="0" smtClean="0">
                          <a:latin typeface="Trebuchet MS" panose="020B0603020202020204" pitchFamily="34" charset="0"/>
                        </a:rPr>
                        <a:t> Document</a:t>
                      </a:r>
                      <a:endParaRPr lang="en-US" sz="1600" b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Approved</a:t>
                      </a:r>
                      <a:r>
                        <a:rPr lang="en-US" sz="1600" b="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Test plan Document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Requirement Traceability Matrix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600" b="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latin typeface="Trebuchet MS" panose="020B0603020202020204" pitchFamily="34" charset="0"/>
                        </a:rPr>
                        <a:t>Exit Criteria:</a:t>
                      </a:r>
                    </a:p>
                    <a:p>
                      <a:endParaRPr lang="en-US" sz="1600" b="0" u="sng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Approved Test Cases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Review Feedback List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Test Environment with Test Data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Updated Requirement Traceability Matrix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sz="1600" b="0" u="none" dirty="0" smtClean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6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Execution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D04-1F6E-4306-ADC4-396D1DD5ED6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03692" cy="231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prstClr val="black"/>
                </a:solidFill>
                <a:latin typeface="Trebuchet MS" panose="020B0603020202020204" pitchFamily="34" charset="0"/>
              </a:rPr>
              <a:t>Activities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rebuchet MS" panose="020B0603020202020204" pitchFamily="34" charset="0"/>
              </a:rPr>
              <a:t>Execute Testcase and Identify Bugs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rebuchet MS" panose="020B0603020202020204" pitchFamily="34" charset="0"/>
              </a:rPr>
              <a:t>Document &amp; Maintain Test Results and Create Defect for failed cases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rebuchet MS" panose="020B0603020202020204" pitchFamily="34" charset="0"/>
              </a:rPr>
              <a:t>Map Defect id to Requirement/Enhancement id in iTrack to maintain requirement Traceability.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rebuchet MS" panose="020B0603020202020204" pitchFamily="34" charset="0"/>
              </a:rPr>
              <a:t>Retest the defects after fix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rebuchet MS" panose="020B0603020202020204" pitchFamily="34" charset="0"/>
              </a:rPr>
              <a:t>Create Test Summary Report and Bugs Report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Trebuchet MS" panose="020B0603020202020204" pitchFamily="34" charset="0"/>
              </a:rPr>
              <a:t>Create and Review Automation Scripts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31522"/>
              </p:ext>
            </p:extLst>
          </p:nvPr>
        </p:nvGraphicFramePr>
        <p:xfrm>
          <a:off x="651154" y="3429000"/>
          <a:ext cx="7924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0080"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latin typeface="Trebuchet MS" panose="020B0603020202020204" pitchFamily="34" charset="0"/>
                        </a:rPr>
                        <a:t>Entry Criteria: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600" b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Requirement Analysis</a:t>
                      </a:r>
                      <a:r>
                        <a:rPr lang="en-US" sz="1600" b="0" baseline="0" dirty="0" smtClean="0">
                          <a:latin typeface="Trebuchet MS" panose="020B0603020202020204" pitchFamily="34" charset="0"/>
                        </a:rPr>
                        <a:t> Document</a:t>
                      </a:r>
                      <a:endParaRPr lang="en-US" sz="1600" b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Test plan Document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Requirement</a:t>
                      </a:r>
                      <a:r>
                        <a:rPr lang="en-US" sz="1600" b="0" baseline="0" dirty="0" smtClean="0">
                          <a:latin typeface="Trebuchet MS" panose="020B0603020202020204" pitchFamily="34" charset="0"/>
                        </a:rPr>
                        <a:t> Traceability</a:t>
                      </a:r>
                      <a:endParaRPr lang="en-US" sz="1600" b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Testcases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600" b="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latin typeface="Trebuchet MS" panose="020B0603020202020204" pitchFamily="34" charset="0"/>
                        </a:rPr>
                        <a:t>Exit Criteria:</a:t>
                      </a:r>
                    </a:p>
                    <a:p>
                      <a:endParaRPr lang="en-US" sz="1600" b="0" u="sng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Test Results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Test Summary Report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Bug Report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Updated Requirement Traceability.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none" dirty="0" smtClean="0">
                          <a:latin typeface="Trebuchet MS" panose="020B0603020202020204" pitchFamily="34" charset="0"/>
                        </a:rPr>
                        <a:t>5.  Create Automation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software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Process of identifying errors, gaps or missing requirements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u="sng" dirty="0" smtClean="0"/>
              <a:t>Benefits: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Cost-Effective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Security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Product Quality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Customer Satisfaction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software testing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1474129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testing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54951139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4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Functional testing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7486886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2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Maintenance testing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98033877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9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development lifecycle (SDLC)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9318"/>
            <a:ext cx="7848872" cy="36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7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testing life cycle (STLC)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885950"/>
            <a:ext cx="5448300" cy="406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3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CD04-1F6E-4306-ADC4-396D1DD5ED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1708" y="914400"/>
            <a:ext cx="86036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prstClr val="black"/>
                </a:solidFill>
                <a:latin typeface="Trebuchet MS" panose="020B0603020202020204" pitchFamily="34" charset="0"/>
              </a:rPr>
              <a:t>Activities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Study and Understand the requirement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Prepare Queries and Interact with various Stakeholders (Product Manager,  Development Lead  / Architect etc.) to understand the requirement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Impact Analysis and Identify types of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Automation feasibility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Prepare Requirement Traceability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rebuchet MS" panose="020B0603020202020204" pitchFamily="34" charset="0"/>
              </a:rPr>
              <a:t>Identify Risks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9498"/>
              </p:ext>
            </p:extLst>
          </p:nvPr>
        </p:nvGraphicFramePr>
        <p:xfrm>
          <a:off x="990600" y="4032954"/>
          <a:ext cx="7010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latin typeface="Trebuchet MS" panose="020B0603020202020204" pitchFamily="34" charset="0"/>
                        </a:rPr>
                        <a:t>Entry Criteria: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600" b="0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Release plan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Requirement Document (SRS Document)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iTrack Description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600" b="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>
                          <a:latin typeface="Trebuchet MS" panose="020B0603020202020204" pitchFamily="34" charset="0"/>
                        </a:rPr>
                        <a:t>Exit Criteria:</a:t>
                      </a:r>
                    </a:p>
                    <a:p>
                      <a:endParaRPr lang="en-US" sz="1600" b="0" u="sng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dirty="0" smtClean="0">
                          <a:latin typeface="Trebuchet MS" panose="020B0603020202020204" pitchFamily="34" charset="0"/>
                        </a:rPr>
                        <a:t>Requirement</a:t>
                      </a: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 Analysis Document</a:t>
                      </a:r>
                      <a:endParaRPr lang="en-US" sz="1600" b="0" u="none" dirty="0" smtClean="0">
                        <a:latin typeface="Trebuchet MS" panose="020B0603020202020204" pitchFamily="34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sz="1600" b="0" u="none" dirty="0" smtClean="0">
                          <a:latin typeface="Trebuchet MS" panose="020B0603020202020204" pitchFamily="34" charset="0"/>
                        </a:rPr>
                        <a:t>Test</a:t>
                      </a:r>
                      <a:r>
                        <a:rPr lang="en-US" sz="1600" b="0" u="none" baseline="0" dirty="0" smtClean="0">
                          <a:latin typeface="Trebuchet MS" panose="020B0603020202020204" pitchFamily="34" charset="0"/>
                        </a:rPr>
                        <a:t> plan Draft</a:t>
                      </a:r>
                      <a:endParaRPr lang="en-US" sz="1600" b="0" u="none" dirty="0" smtClean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441</TotalTime>
  <Words>465</Words>
  <Application>Microsoft Office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Schoolbook</vt:lpstr>
      <vt:lpstr>Microsoft Tai Le</vt:lpstr>
      <vt:lpstr>Trebuchet MS</vt:lpstr>
      <vt:lpstr>Wingdings</vt:lpstr>
      <vt:lpstr>Wingdings 2</vt:lpstr>
      <vt:lpstr>Oriel</vt:lpstr>
      <vt:lpstr>Office Theme</vt:lpstr>
      <vt:lpstr>1_Office Theme</vt:lpstr>
      <vt:lpstr>Manual Testing</vt:lpstr>
      <vt:lpstr>Overview software testing</vt:lpstr>
      <vt:lpstr>Types of software testing</vt:lpstr>
      <vt:lpstr>Functional testing</vt:lpstr>
      <vt:lpstr>Non Functional testing</vt:lpstr>
      <vt:lpstr>Maintenance testing</vt:lpstr>
      <vt:lpstr>Software development lifecycle (SDLC)</vt:lpstr>
      <vt:lpstr>Software testing life cycle (STLC)</vt:lpstr>
      <vt:lpstr>Requirement Analysis</vt:lpstr>
      <vt:lpstr>Test Planning</vt:lpstr>
      <vt:lpstr>Testcase Development</vt:lpstr>
      <vt:lpstr>Test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Testing</dc:title>
  <dc:creator>Admin</dc:creator>
  <cp:lastModifiedBy>Bhuvaneswari Vanarajan</cp:lastModifiedBy>
  <cp:revision>11</cp:revision>
  <dcterms:created xsi:type="dcterms:W3CDTF">2021-06-07T06:29:27Z</dcterms:created>
  <dcterms:modified xsi:type="dcterms:W3CDTF">2021-06-16T14:40:02Z</dcterms:modified>
</cp:coreProperties>
</file>