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Version Control -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primary goal of version control systems?</a:t>
            </a:r>
          </a:p>
          <a:p/>
          <a:p>
            <a:r>
              <a:t>a) Increase internet speed</a:t>
            </a:r>
          </a:p>
          <a:p>
            <a:r>
              <a:t>b) Track and manage changes to code</a:t>
            </a:r>
          </a:p>
          <a:p>
            <a:r>
              <a:t>c) Compile source code automatically</a:t>
            </a:r>
          </a:p>
          <a:p>
            <a:r>
              <a:t>d) Manage network protocols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Git -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file does Git use to ignore specific files or directories from being tracked?</a:t>
            </a:r>
          </a:p>
          <a:p/>
          <a:p>
            <a:r>
              <a:t>a) .gitconfig</a:t>
            </a:r>
          </a:p>
          <a:p>
            <a:r>
              <a:t>b) .gitignore</a:t>
            </a:r>
          </a:p>
          <a:p>
            <a:r>
              <a:t>c) ignore.txt</a:t>
            </a:r>
          </a:p>
          <a:p>
            <a:r>
              <a:t>d) .trackless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Git -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command initializes a new Git repository in a directory?</a:t>
            </a:r>
          </a:p>
          <a:p/>
          <a:p>
            <a:r>
              <a:t>a) git start</a:t>
            </a:r>
          </a:p>
          <a:p>
            <a:r>
              <a:t>b) git new</a:t>
            </a:r>
          </a:p>
          <a:p>
            <a:r>
              <a:t>c) git init</a:t>
            </a:r>
          </a:p>
          <a:p>
            <a:r>
              <a:t>d) git repo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Git -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command is used to set the Git username globally?</a:t>
            </a:r>
          </a:p>
          <a:p/>
          <a:p>
            <a:r>
              <a:t>a) git user.name</a:t>
            </a:r>
          </a:p>
          <a:p>
            <a:r>
              <a:t>b) git config --global user.name "Your Name"</a:t>
            </a:r>
          </a:p>
          <a:p>
            <a:r>
              <a:t>c) git set user.name</a:t>
            </a:r>
          </a:p>
          <a:p>
            <a:r>
              <a:t>d) git global user.name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Git -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After installing Git, you want all your commits to have your name and email. What two commands should you run?</a:t>
            </a:r>
          </a:p>
          <a:p/>
          <a:p>
            <a:r>
              <a:t>a) git start, git set</a:t>
            </a:r>
          </a:p>
          <a:p>
            <a:r>
              <a:t>b) git config --user.name, git email --set</a:t>
            </a:r>
          </a:p>
          <a:p>
            <a:r>
              <a:t>c) git config --global user.name, git config --global user.email</a:t>
            </a:r>
          </a:p>
          <a:p>
            <a:r>
              <a:t>d) git global user.name, git global user.mail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Git -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does the .git folder contain?</a:t>
            </a:r>
          </a:p>
          <a:p/>
          <a:p>
            <a:r>
              <a:t>a) GitHub profile information</a:t>
            </a:r>
          </a:p>
          <a:p>
            <a:r>
              <a:t>b) Temporary cache data</a:t>
            </a:r>
          </a:p>
          <a:p>
            <a:r>
              <a:t>c) All configuration and version history for the repo</a:t>
            </a:r>
          </a:p>
          <a:p>
            <a:r>
              <a:t>d) A list of remote contributors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Git -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command checks the current Git configuration?</a:t>
            </a:r>
          </a:p>
          <a:p/>
          <a:p>
            <a:r>
              <a:t>a) git show config</a:t>
            </a:r>
          </a:p>
          <a:p>
            <a:r>
              <a:t>b) git list config</a:t>
            </a:r>
          </a:p>
          <a:p>
            <a:r>
              <a:t>c) git config --list</a:t>
            </a:r>
          </a:p>
          <a:p>
            <a:r>
              <a:t>d) git status config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Commands -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command stages changes for the next commit?</a:t>
            </a:r>
          </a:p>
          <a:p/>
          <a:p>
            <a:r>
              <a:t>a) git commit</a:t>
            </a:r>
          </a:p>
          <a:p>
            <a:r>
              <a:t>b) git stage</a:t>
            </a:r>
          </a:p>
          <a:p>
            <a:r>
              <a:t>c) git add</a:t>
            </a:r>
          </a:p>
          <a:p>
            <a:r>
              <a:t>d) git init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Commands -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You made changes to a file, but don’t want to keep those changes. Which command discards uncommitted changes?</a:t>
            </a:r>
          </a:p>
          <a:p/>
          <a:p>
            <a:r>
              <a:t>a) git discard</a:t>
            </a:r>
          </a:p>
          <a:p>
            <a:r>
              <a:t>b) git restore</a:t>
            </a:r>
          </a:p>
          <a:p>
            <a:r>
              <a:t>c) git rollback</a:t>
            </a:r>
          </a:p>
          <a:p>
            <a:r>
              <a:t>d) git delete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Commands -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command shows the current status of your working directory and staging area?</a:t>
            </a:r>
          </a:p>
          <a:p/>
          <a:p>
            <a:r>
              <a:t>a) git info</a:t>
            </a:r>
          </a:p>
          <a:p>
            <a:r>
              <a:t>b) git log</a:t>
            </a:r>
          </a:p>
          <a:p>
            <a:r>
              <a:t>c) git status</a:t>
            </a:r>
          </a:p>
          <a:p>
            <a:r>
              <a:t>d) git branch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Commands -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command commits staged changes with a message?</a:t>
            </a:r>
          </a:p>
          <a:p/>
          <a:p>
            <a:r>
              <a:t>a) git message</a:t>
            </a:r>
          </a:p>
          <a:p>
            <a:r>
              <a:t>b) git push -m</a:t>
            </a:r>
          </a:p>
          <a:p>
            <a:r>
              <a:t>c) git commit -m "message"</a:t>
            </a:r>
          </a:p>
          <a:p>
            <a:r>
              <a:t>d) git save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Version Control -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of the following is an example of a distributed version control system?</a:t>
            </a:r>
          </a:p>
          <a:p/>
          <a:p>
            <a:r>
              <a:t>a) Subversion (SVN)</a:t>
            </a:r>
          </a:p>
          <a:p>
            <a:r>
              <a:t>b) Git</a:t>
            </a:r>
          </a:p>
          <a:p>
            <a:r>
              <a:t>c) CVS</a:t>
            </a:r>
          </a:p>
          <a:p>
            <a:r>
              <a:t>d) Perforce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Commands -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You want to view all the commits made in your repository. Which command should you use?</a:t>
            </a:r>
          </a:p>
          <a:p/>
          <a:p>
            <a:r>
              <a:t>a) git status</a:t>
            </a:r>
          </a:p>
          <a:p>
            <a:r>
              <a:t>b) git commits</a:t>
            </a:r>
          </a:p>
          <a:p>
            <a:r>
              <a:t>c) git log</a:t>
            </a:r>
          </a:p>
          <a:p>
            <a:r>
              <a:t>d) git 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Version Control -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You are working on a collaborative project. You want to ensure every teammate can view and contribute to the history of changes independently. What type of version control system suits this need?</a:t>
            </a:r>
          </a:p>
          <a:p/>
          <a:p>
            <a:r>
              <a:t>a) Centralized</a:t>
            </a:r>
          </a:p>
          <a:p>
            <a:r>
              <a:t>b) Hierarchical</a:t>
            </a:r>
          </a:p>
          <a:p>
            <a:r>
              <a:t>c) Distributed</a:t>
            </a:r>
          </a:p>
          <a:p>
            <a:r>
              <a:t>d) Manual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Version Control -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component in a version control system records a snapshot of your files?</a:t>
            </a:r>
          </a:p>
          <a:p/>
          <a:p>
            <a:r>
              <a:t>a) Backup</a:t>
            </a:r>
          </a:p>
          <a:p>
            <a:r>
              <a:t>b) Repository</a:t>
            </a:r>
          </a:p>
          <a:p>
            <a:r>
              <a:t>c) Commit</a:t>
            </a:r>
          </a:p>
          <a:p>
            <a:r>
              <a:t>d) Workspace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Version Control -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is version control important in software development?</a:t>
            </a:r>
          </a:p>
          <a:p/>
          <a:p>
            <a:r>
              <a:t>a) To improve UI design</a:t>
            </a:r>
          </a:p>
          <a:p>
            <a:r>
              <a:t>b) To enable multiple developers to work without overwriting each other’s changes</a:t>
            </a:r>
          </a:p>
          <a:p>
            <a:r>
              <a:t>c) To prevent code execution</a:t>
            </a:r>
          </a:p>
          <a:p>
            <a:r>
              <a:t>d) To block external commits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Git -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of the following best defines Git?</a:t>
            </a:r>
          </a:p>
          <a:p/>
          <a:p>
            <a:r>
              <a:t>a) A deployment tool</a:t>
            </a:r>
          </a:p>
          <a:p>
            <a:r>
              <a:t>b) A distributed version control system</a:t>
            </a:r>
          </a:p>
          <a:p>
            <a:r>
              <a:t>c) A code formatter</a:t>
            </a:r>
          </a:p>
          <a:p>
            <a:r>
              <a:t>d) A debugging framework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Git -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stores information as a series of:</a:t>
            </a:r>
          </a:p>
          <a:p/>
          <a:p>
            <a:r>
              <a:t>a) Log files</a:t>
            </a:r>
          </a:p>
          <a:p>
            <a:r>
              <a:t>b) Snapshots</a:t>
            </a:r>
          </a:p>
          <a:p>
            <a:r>
              <a:t>c) Differences</a:t>
            </a:r>
          </a:p>
          <a:p>
            <a:r>
              <a:t>d) Transactions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Git -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You want to roll back to a previous working state after introducing a bug. Which Git feature helps with this?</a:t>
            </a:r>
          </a:p>
          <a:p/>
          <a:p>
            <a:r>
              <a:t>a) Merge</a:t>
            </a:r>
          </a:p>
          <a:p>
            <a:r>
              <a:t>b) Commit</a:t>
            </a:r>
          </a:p>
          <a:p>
            <a:r>
              <a:t>c) Checkout</a:t>
            </a:r>
          </a:p>
          <a:p>
            <a:r>
              <a:t>d) Clone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Git -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Git repository?</a:t>
            </a:r>
          </a:p>
          <a:p/>
          <a:p>
            <a:r>
              <a:t>a) A remote storage location</a:t>
            </a:r>
          </a:p>
          <a:p>
            <a:r>
              <a:t>b) A local or remote space that stores your project’s version history</a:t>
            </a:r>
          </a:p>
          <a:p>
            <a:r>
              <a:t>c) A debugging tool</a:t>
            </a:r>
          </a:p>
          <a:p>
            <a:r>
              <a:t>d) An IDE plugin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