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15"/>
    <p:restoredTop sz="95574"/>
  </p:normalViewPr>
  <p:slideViewPr>
    <p:cSldViewPr snapToGrid="0" snapToObjects="1">
      <p:cViewPr varScale="1">
        <p:scale>
          <a:sx n="103" d="100"/>
          <a:sy n="103" d="100"/>
        </p:scale>
        <p:origin x="184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1FDDB-F2BF-C643-ABBA-7D620F427B06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1BA21-A5A0-5244-9335-07222A96D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init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Links local repo to remote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add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Commits with a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Commit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remote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Answer: </a:t>
            </a:r>
            <a:r>
              <a:rPr dirty="0" err="1"/>
              <a:t>Unstaged</a:t>
            </a:r>
            <a:r>
              <a:rPr dirty="0"/>
              <a:t>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reset --hard HEAD~1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fetch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Pushes main branch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reset --hard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rm --cached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checkout -b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checkout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merge &lt;branch&gt;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branch -d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Merges commits linearly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Answer: git </a:t>
            </a:r>
            <a:r>
              <a:rPr lang="en-US" dirty="0"/>
              <a:t>rename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checkout --track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Both B and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Applies a specific commit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clone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--all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rm -rf 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rev-parse --is-inside-work-tree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git init --force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Creating a Git Repo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you reinitialize an existing repository?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git restart</a:t>
            </a:r>
          </a:p>
          <a:p>
            <a:r>
              <a:t>B. git init --force</a:t>
            </a:r>
          </a:p>
          <a:p>
            <a:r>
              <a:t>C. git reinit</a:t>
            </a:r>
          </a:p>
          <a:p>
            <a:r>
              <a:t>D. git reset --repo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purpose of 'git remote add origin &lt;URL&gt;'?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Creates a new repo</a:t>
            </a:r>
          </a:p>
          <a:p>
            <a:r>
              <a:t>B. Links local repo to remote</a:t>
            </a:r>
          </a:p>
          <a:p>
            <a:r>
              <a:t>C. Deletes a remote repo</a:t>
            </a:r>
          </a:p>
          <a:p>
            <a:r>
              <a:t>D. Merges branches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command stages all 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git commit</a:t>
            </a:r>
          </a:p>
          <a:p>
            <a:r>
              <a:t>B. git push</a:t>
            </a:r>
          </a:p>
          <a:p>
            <a:r>
              <a:t>C. git add .</a:t>
            </a:r>
          </a:p>
          <a:p>
            <a:r>
              <a:t>D. git stage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'git commit -m'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Pushes changes</a:t>
            </a:r>
          </a:p>
          <a:p>
            <a:r>
              <a:t>B. Stages changes</a:t>
            </a:r>
          </a:p>
          <a:p>
            <a:r>
              <a:t>C. Commits with a message</a:t>
            </a:r>
          </a:p>
          <a:p>
            <a:r>
              <a:t>D. Deletes a commit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'git log' display?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Commit history</a:t>
            </a:r>
          </a:p>
          <a:p>
            <a:r>
              <a:t>B. Branch list</a:t>
            </a:r>
          </a:p>
          <a:p>
            <a:r>
              <a:t>C. File changes</a:t>
            </a:r>
          </a:p>
          <a:p>
            <a:r>
              <a:t>D. Untracked files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command lists all remote repositories?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git remote</a:t>
            </a:r>
          </a:p>
          <a:p>
            <a:r>
              <a:t>B. git remote -v</a:t>
            </a:r>
          </a:p>
          <a:p>
            <a:r>
              <a:t>C. git list</a:t>
            </a:r>
          </a:p>
          <a:p>
            <a:r>
              <a:t>D. git show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'git diff' show?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A. Committed changes</a:t>
            </a:r>
          </a:p>
          <a:p>
            <a:r>
              <a:rPr dirty="0"/>
              <a:t>B. </a:t>
            </a:r>
            <a:r>
              <a:rPr dirty="0" err="1"/>
              <a:t>Unstaged</a:t>
            </a:r>
            <a:r>
              <a:rPr dirty="0"/>
              <a:t> changes</a:t>
            </a:r>
          </a:p>
          <a:p>
            <a:r>
              <a:rPr dirty="0"/>
              <a:t>C. Branches</a:t>
            </a:r>
          </a:p>
          <a:p>
            <a:r>
              <a:rPr dirty="0"/>
              <a:t>D. Commit logs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command resets the last commit?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git revert HEAD</a:t>
            </a:r>
          </a:p>
          <a:p>
            <a:r>
              <a:t>B. git reset --hard HEAD~1</a:t>
            </a:r>
          </a:p>
          <a:p>
            <a:r>
              <a:t>C. git rollback</a:t>
            </a:r>
          </a:p>
          <a:p>
            <a:r>
              <a:t>D. git undo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Which command retrieves the latest remote 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A. git pull</a:t>
            </a:r>
          </a:p>
          <a:p>
            <a:r>
              <a:rPr dirty="0"/>
              <a:t>B. git fetch</a:t>
            </a:r>
          </a:p>
          <a:p>
            <a:r>
              <a:rPr dirty="0"/>
              <a:t>C. git update</a:t>
            </a:r>
          </a:p>
          <a:p>
            <a:r>
              <a:rPr dirty="0"/>
              <a:t>D. git clone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command to initialize a new Git repository?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git start</a:t>
            </a:r>
          </a:p>
          <a:p>
            <a:r>
              <a:t>B. git init</a:t>
            </a:r>
          </a:p>
          <a:p>
            <a:r>
              <a:t>C. git create</a:t>
            </a:r>
          </a:p>
          <a:p>
            <a:r>
              <a:t>D. git new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'git push origin main'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Creates a new branch</a:t>
            </a:r>
          </a:p>
          <a:p>
            <a:r>
              <a:t>B. Deletes a branch</a:t>
            </a:r>
          </a:p>
          <a:p>
            <a:r>
              <a:t>C. Pushes main branch changes</a:t>
            </a:r>
          </a:p>
          <a:p>
            <a:r>
              <a:t>D. Stashes changes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you discard unstaged 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git reset --hard</a:t>
            </a:r>
          </a:p>
          <a:p>
            <a:r>
              <a:t>B. git clean</a:t>
            </a:r>
          </a:p>
          <a:p>
            <a:r>
              <a:t>C. git stash drop</a:t>
            </a:r>
          </a:p>
          <a:p>
            <a:r>
              <a:t>D. git revert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command removes a file from Git tracking but not from the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8038"/>
            <a:ext cx="8229600" cy="4525963"/>
          </a:xfrm>
        </p:spPr>
        <p:txBody>
          <a:bodyPr/>
          <a:lstStyle/>
          <a:p>
            <a:r>
              <a:rPr dirty="0"/>
              <a:t>A. git rm</a:t>
            </a:r>
          </a:p>
          <a:p>
            <a:r>
              <a:rPr dirty="0"/>
              <a:t>B. git delete</a:t>
            </a:r>
          </a:p>
          <a:p>
            <a:r>
              <a:rPr dirty="0"/>
              <a:t>C. git rm --cached</a:t>
            </a:r>
          </a:p>
          <a:p>
            <a:r>
              <a:rPr dirty="0"/>
              <a:t>D. git untrack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Branching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default branch in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main</a:t>
            </a:r>
          </a:p>
          <a:p>
            <a:r>
              <a:t>B. master</a:t>
            </a:r>
          </a:p>
          <a:p>
            <a:r>
              <a:t>C. default</a:t>
            </a:r>
          </a:p>
          <a:p>
            <a:r>
              <a:t>D. origin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command creates a new branch?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git create branch</a:t>
            </a:r>
          </a:p>
          <a:p>
            <a:r>
              <a:t>B. git checkout -b</a:t>
            </a:r>
          </a:p>
          <a:p>
            <a:r>
              <a:t>C. git new branch</a:t>
            </a:r>
          </a:p>
          <a:p>
            <a:r>
              <a:t>D. git add branch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command switches between branches?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git move</a:t>
            </a:r>
          </a:p>
          <a:p>
            <a:r>
              <a:t>B. git switch</a:t>
            </a:r>
          </a:p>
          <a:p>
            <a:r>
              <a:t>C. git checkout</a:t>
            </a:r>
          </a:p>
          <a:p>
            <a:r>
              <a:t>D. git change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you merge a branch into the current branch?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git merge &lt;branch&gt;</a:t>
            </a:r>
          </a:p>
          <a:p>
            <a:r>
              <a:t>B. git pull &lt;branch&gt;</a:t>
            </a:r>
          </a:p>
          <a:p>
            <a:r>
              <a:t>C. git combine &lt;branch&gt;</a:t>
            </a:r>
          </a:p>
          <a:p>
            <a:r>
              <a:t>D. git rebase &lt;branch&gt;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command deletes a branch?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A. git delete</a:t>
            </a:r>
          </a:p>
          <a:p>
            <a:r>
              <a:rPr dirty="0"/>
              <a:t>B. git branch -d</a:t>
            </a:r>
          </a:p>
          <a:p>
            <a:r>
              <a:rPr dirty="0"/>
              <a:t>C. git remove</a:t>
            </a:r>
          </a:p>
          <a:p>
            <a:r>
              <a:rPr dirty="0"/>
              <a:t>D. git branch --drop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'git rebase'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A. Merges commits linearly</a:t>
            </a:r>
          </a:p>
          <a:p>
            <a:r>
              <a:rPr dirty="0"/>
              <a:t>B. Creates a new branch</a:t>
            </a:r>
          </a:p>
          <a:p>
            <a:r>
              <a:rPr dirty="0"/>
              <a:t>C. Deletes branches</a:t>
            </a:r>
          </a:p>
          <a:p>
            <a:r>
              <a:rPr dirty="0"/>
              <a:t>D. Reverts a commit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directory does 'git init' create?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.gitignore</a:t>
            </a:r>
          </a:p>
          <a:p>
            <a:r>
              <a:t>B. .git</a:t>
            </a:r>
          </a:p>
          <a:p>
            <a:r>
              <a:t>C. repo.git</a:t>
            </a:r>
          </a:p>
          <a:p>
            <a:r>
              <a:t>D. git_repo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you rename a branch?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A. git rename</a:t>
            </a:r>
          </a:p>
          <a:p>
            <a:r>
              <a:rPr dirty="0"/>
              <a:t>B. git branch -m</a:t>
            </a:r>
          </a:p>
          <a:p>
            <a:r>
              <a:rPr dirty="0"/>
              <a:t>C. git move</a:t>
            </a:r>
          </a:p>
          <a:p>
            <a:r>
              <a:rPr dirty="0"/>
              <a:t>D. git change-branch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command lists all local branches?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A. git branch</a:t>
            </a:r>
          </a:p>
          <a:p>
            <a:r>
              <a:rPr dirty="0"/>
              <a:t>B. git show-branch</a:t>
            </a:r>
          </a:p>
          <a:p>
            <a:r>
              <a:rPr dirty="0"/>
              <a:t>C. git list</a:t>
            </a:r>
          </a:p>
          <a:p>
            <a:r>
              <a:rPr dirty="0"/>
              <a:t>D. git branches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you track a remote branch?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A. git branch --track</a:t>
            </a:r>
          </a:p>
          <a:p>
            <a:r>
              <a:rPr dirty="0"/>
              <a:t>B. git checkout --track</a:t>
            </a:r>
          </a:p>
          <a:p>
            <a:r>
              <a:rPr dirty="0"/>
              <a:t>C. git remote track</a:t>
            </a:r>
          </a:p>
          <a:p>
            <a:r>
              <a:rPr dirty="0"/>
              <a:t>D. git track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'git cherry-pick'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Applies a specific commit</a:t>
            </a:r>
          </a:p>
          <a:p>
            <a:r>
              <a:t>B. Deletes a commit</a:t>
            </a:r>
          </a:p>
          <a:p>
            <a:r>
              <a:t>C. Merges a branch</a:t>
            </a:r>
          </a:p>
          <a:p>
            <a:r>
              <a:t>D. Pushes changes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'git status' show after initializing a repository?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List of commits</a:t>
            </a:r>
          </a:p>
          <a:p>
            <a:r>
              <a:t>B. Current branch status</a:t>
            </a:r>
          </a:p>
          <a:p>
            <a:r>
              <a:t>C. Uncommitted changes</a:t>
            </a:r>
          </a:p>
          <a:p>
            <a:r>
              <a:t>D. Both B and 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command clones a remote repository?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git copy</a:t>
            </a:r>
          </a:p>
          <a:p>
            <a:r>
              <a:t>B. git clone</a:t>
            </a:r>
          </a:p>
          <a:p>
            <a:r>
              <a:t>C. git fetch</a:t>
            </a:r>
          </a:p>
          <a:p>
            <a:r>
              <a:t>D. git download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flag ensures cloning includes all branches?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--all</a:t>
            </a:r>
          </a:p>
          <a:p>
            <a:r>
              <a:t>B. --branches</a:t>
            </a:r>
          </a:p>
          <a:p>
            <a:r>
              <a:t>C. -b</a:t>
            </a:r>
          </a:p>
          <a:p>
            <a:r>
              <a:t>D. --recursive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command removes a Git repository?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rm -rf .git</a:t>
            </a:r>
          </a:p>
          <a:p>
            <a:r>
              <a:t>B. git remove</a:t>
            </a:r>
          </a:p>
          <a:p>
            <a:r>
              <a:t>C. git delete</a:t>
            </a:r>
          </a:p>
          <a:p>
            <a:r>
              <a:t>D. git uninit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you check if a directory is a Git repository?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git log</a:t>
            </a:r>
          </a:p>
          <a:p>
            <a:r>
              <a:t>B. git check</a:t>
            </a:r>
          </a:p>
          <a:p>
            <a:r>
              <a:t>C. git status</a:t>
            </a:r>
          </a:p>
          <a:p>
            <a:r>
              <a:t>D. git rev-parse --is-inside-work-tree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file in '.git' contains branch references?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HEAD</a:t>
            </a:r>
          </a:p>
          <a:p>
            <a:r>
              <a:t>B. index</a:t>
            </a:r>
          </a:p>
          <a:p>
            <a:r>
              <a:t>C. config</a:t>
            </a:r>
          </a:p>
          <a:p>
            <a:r>
              <a:t>D. branches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967</Words>
  <Application>Microsoft Macintosh PowerPoint</Application>
  <PresentationFormat>On-screen Show (4:3)</PresentationFormat>
  <Paragraphs>183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Creating a Git Repo</vt:lpstr>
      <vt:lpstr>What is the command to initialize a new Git repository?</vt:lpstr>
      <vt:lpstr>Which directory does 'git init' create?</vt:lpstr>
      <vt:lpstr>What does 'git status' show after initializing a repository?</vt:lpstr>
      <vt:lpstr>Which command clones a remote repository?</vt:lpstr>
      <vt:lpstr>What flag ensures cloning includes all branches?</vt:lpstr>
      <vt:lpstr>Which command removes a Git repository?</vt:lpstr>
      <vt:lpstr>How do you check if a directory is a Git repository?</vt:lpstr>
      <vt:lpstr>Which file in '.git' contains branch references?</vt:lpstr>
      <vt:lpstr>How do you reinitialize an existing repository?</vt:lpstr>
      <vt:lpstr>What is the purpose of 'git remote add origin &lt;URL&gt;'?</vt:lpstr>
      <vt:lpstr>Git Commands</vt:lpstr>
      <vt:lpstr>Which command stages all changes?</vt:lpstr>
      <vt:lpstr>What does 'git commit -m' do?</vt:lpstr>
      <vt:lpstr>What does 'git log' display?</vt:lpstr>
      <vt:lpstr>Which command lists all remote repositories?</vt:lpstr>
      <vt:lpstr>What does 'git diff' show?</vt:lpstr>
      <vt:lpstr>Which command resets the last commit?</vt:lpstr>
      <vt:lpstr>Which command retrieves the latest remote changes?</vt:lpstr>
      <vt:lpstr>What does 'git push origin main' do?</vt:lpstr>
      <vt:lpstr>How do you discard unstaged changes?</vt:lpstr>
      <vt:lpstr>Which command removes a file from Git tracking but not from the system?</vt:lpstr>
      <vt:lpstr>Introduction to Branching</vt:lpstr>
      <vt:lpstr>What is the default branch in Git?</vt:lpstr>
      <vt:lpstr>Which command creates a new branch?</vt:lpstr>
      <vt:lpstr>Which command switches between branches?</vt:lpstr>
      <vt:lpstr>How do you merge a branch into the current branch?</vt:lpstr>
      <vt:lpstr>Which command deletes a branch?</vt:lpstr>
      <vt:lpstr>What does 'git rebase' do?</vt:lpstr>
      <vt:lpstr>How do you rename a branch?</vt:lpstr>
      <vt:lpstr>Which command lists all local branches?</vt:lpstr>
      <vt:lpstr>How do you track a remote branch?</vt:lpstr>
      <vt:lpstr>What does 'git cherry-pick' do?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Git Repo</dc:title>
  <dc:subject/>
  <dc:creator/>
  <cp:keywords/>
  <dc:description>generated using python-pptx</dc:description>
  <cp:lastModifiedBy>Bhuvana Gokul</cp:lastModifiedBy>
  <cp:revision>2</cp:revision>
  <dcterms:created xsi:type="dcterms:W3CDTF">2013-01-27T09:14:16Z</dcterms:created>
  <dcterms:modified xsi:type="dcterms:W3CDTF">2025-05-26T08:54:02Z</dcterms:modified>
  <cp:category/>
</cp:coreProperties>
</file>