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42" autoAdjust="0"/>
    <p:restoredTop sz="94660"/>
  </p:normalViewPr>
  <p:slideViewPr>
    <p:cSldViewPr snapToGrid="0">
      <p:cViewPr varScale="1">
        <p:scale>
          <a:sx n="122" d="100"/>
          <a:sy n="122" d="100"/>
        </p:scale>
        <p:origin x="208"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0C1FCC-67C1-4993-9DD4-4EB1B7BA2796}"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F2B3267B-62EF-4D61-803E-A61AF912B75C}">
      <dgm:prSet/>
      <dgm:spPr/>
      <dgm:t>
        <a:bodyPr/>
        <a:lstStyle/>
        <a:p>
          <a:r>
            <a:rPr lang="en-IN"/>
            <a:t>To create enteries into the table we add simple SQL query in the above example as follows –</a:t>
          </a:r>
          <a:endParaRPr lang="en-US"/>
        </a:p>
      </dgm:t>
    </dgm:pt>
    <dgm:pt modelId="{78AF8EE7-DB9D-471A-BB65-43274FA7E5D8}" type="parTrans" cxnId="{E62DBCC1-84A7-4948-84DE-0B55ADA5300A}">
      <dgm:prSet/>
      <dgm:spPr/>
      <dgm:t>
        <a:bodyPr/>
        <a:lstStyle/>
        <a:p>
          <a:endParaRPr lang="en-US"/>
        </a:p>
      </dgm:t>
    </dgm:pt>
    <dgm:pt modelId="{86213FA4-1C26-4D83-9E5F-778D271E1A9F}" type="sibTrans" cxnId="{E62DBCC1-84A7-4948-84DE-0B55ADA5300A}">
      <dgm:prSet/>
      <dgm:spPr/>
      <dgm:t>
        <a:bodyPr/>
        <a:lstStyle/>
        <a:p>
          <a:endParaRPr lang="en-US"/>
        </a:p>
      </dgm:t>
    </dgm:pt>
    <dgm:pt modelId="{9FABDFB0-8A42-422F-A516-F466E5B0D872}">
      <dgm:prSet/>
      <dgm:spPr/>
      <dgm:t>
        <a:bodyPr/>
        <a:lstStyle/>
        <a:p>
          <a:r>
            <a:rPr lang="en-IN"/>
            <a:t>var db	openDatabase( I mydb' ,	' 1 . 0 1 , 'Test DB' , 2 * 1024 * 1024);</a:t>
          </a:r>
          <a:endParaRPr lang="en-US"/>
        </a:p>
      </dgm:t>
    </dgm:pt>
    <dgm:pt modelId="{A66CBB9A-DDB7-499F-937E-6B3050C299AC}" type="parTrans" cxnId="{7C644A66-77AF-40CD-B257-2DD89749DFD7}">
      <dgm:prSet/>
      <dgm:spPr/>
      <dgm:t>
        <a:bodyPr/>
        <a:lstStyle/>
        <a:p>
          <a:endParaRPr lang="en-US"/>
        </a:p>
      </dgm:t>
    </dgm:pt>
    <dgm:pt modelId="{BE1ADDD9-DCE1-4725-B8DA-92C730F95F5E}" type="sibTrans" cxnId="{7C644A66-77AF-40CD-B257-2DD89749DFD7}">
      <dgm:prSet/>
      <dgm:spPr/>
      <dgm:t>
        <a:bodyPr/>
        <a:lstStyle/>
        <a:p>
          <a:endParaRPr lang="en-US"/>
        </a:p>
      </dgm:t>
    </dgm:pt>
    <dgm:pt modelId="{099E6D2F-26EA-4836-908B-7776ADFE2A69}">
      <dgm:prSet/>
      <dgm:spPr/>
      <dgm:t>
        <a:bodyPr/>
        <a:lstStyle/>
        <a:p>
          <a:r>
            <a:rPr lang="en-IN"/>
            <a:t>db. transaction(function (tx) { tx.executeSq1( 'CREATE TABLE IF NOT EXISTS LOGS (id unique, log) ' ) ; tx.executeSq1( 'INSERT INTO LOGS (id, log) VALUES (1, "foobar") I ) ; tx.executeSq1( 'INSERT INTO LOGS (id, log) VALUES (2, "logmsg"),); </a:t>
          </a:r>
          <a:endParaRPr lang="en-US"/>
        </a:p>
      </dgm:t>
    </dgm:pt>
    <dgm:pt modelId="{3607C4F5-8AD6-45A1-A451-313560D795AC}" type="parTrans" cxnId="{C93A98F5-D7A5-4F14-AADB-F8B3FBF9085D}">
      <dgm:prSet/>
      <dgm:spPr/>
      <dgm:t>
        <a:bodyPr/>
        <a:lstStyle/>
        <a:p>
          <a:endParaRPr lang="en-US"/>
        </a:p>
      </dgm:t>
    </dgm:pt>
    <dgm:pt modelId="{DBD49B29-C2E3-4089-8F31-F59734BDDA1D}" type="sibTrans" cxnId="{C93A98F5-D7A5-4F14-AADB-F8B3FBF9085D}">
      <dgm:prSet/>
      <dgm:spPr/>
      <dgm:t>
        <a:bodyPr/>
        <a:lstStyle/>
        <a:p>
          <a:endParaRPr lang="en-US"/>
        </a:p>
      </dgm:t>
    </dgm:pt>
    <dgm:pt modelId="{61C6A49F-4E6D-4928-BEC0-6B197A7130F6}">
      <dgm:prSet/>
      <dgm:spPr/>
      <dgm:t>
        <a:bodyPr/>
        <a:lstStyle/>
        <a:p>
          <a:r>
            <a:rPr lang="en-IN"/>
            <a:t>We can pass dynamic values while creating entering as follows –</a:t>
          </a:r>
          <a:endParaRPr lang="en-US"/>
        </a:p>
      </dgm:t>
    </dgm:pt>
    <dgm:pt modelId="{83C17F87-99C1-4E70-8845-C65AC5132CB2}" type="parTrans" cxnId="{5E57C39E-D2A3-43D0-ADC5-8D8FEC5A72A7}">
      <dgm:prSet/>
      <dgm:spPr/>
      <dgm:t>
        <a:bodyPr/>
        <a:lstStyle/>
        <a:p>
          <a:endParaRPr lang="en-US"/>
        </a:p>
      </dgm:t>
    </dgm:pt>
    <dgm:pt modelId="{9898A357-8B20-42E4-B844-AE7EE911D0F0}" type="sibTrans" cxnId="{5E57C39E-D2A3-43D0-ADC5-8D8FEC5A72A7}">
      <dgm:prSet/>
      <dgm:spPr/>
      <dgm:t>
        <a:bodyPr/>
        <a:lstStyle/>
        <a:p>
          <a:endParaRPr lang="en-US"/>
        </a:p>
      </dgm:t>
    </dgm:pt>
    <dgm:pt modelId="{EBF3B0C4-7B97-449C-8D12-8F1FDCB6C12B}">
      <dgm:prSet/>
      <dgm:spPr/>
      <dgm:t>
        <a:bodyPr/>
        <a:lstStyle/>
        <a:p>
          <a:r>
            <a:rPr lang="en-IN"/>
            <a:t>var db	openDatabase( I mydb' , '1.0 1 'Test DB' , 2 * 1024 * 1024);</a:t>
          </a:r>
          <a:endParaRPr lang="en-US"/>
        </a:p>
      </dgm:t>
    </dgm:pt>
    <dgm:pt modelId="{0A4348C8-5812-445D-8653-1E00E97A2FC2}" type="parTrans" cxnId="{170FD197-E5BE-4988-B1AB-DE1FAFBE3BAD}">
      <dgm:prSet/>
      <dgm:spPr/>
      <dgm:t>
        <a:bodyPr/>
        <a:lstStyle/>
        <a:p>
          <a:endParaRPr lang="en-US"/>
        </a:p>
      </dgm:t>
    </dgm:pt>
    <dgm:pt modelId="{BBEB025D-AF16-427F-B376-183967B21C5F}" type="sibTrans" cxnId="{170FD197-E5BE-4988-B1AB-DE1FAFBE3BAD}">
      <dgm:prSet/>
      <dgm:spPr/>
      <dgm:t>
        <a:bodyPr/>
        <a:lstStyle/>
        <a:p>
          <a:endParaRPr lang="en-US"/>
        </a:p>
      </dgm:t>
    </dgm:pt>
    <dgm:pt modelId="{DBD21A24-3E3D-449A-96FD-BADEF5908DAE}">
      <dgm:prSet/>
      <dgm:spPr/>
      <dgm:t>
        <a:bodyPr/>
        <a:lstStyle/>
        <a:p>
          <a:r>
            <a:rPr lang="en-IN"/>
            <a:t>db. transaction(function (tx) { tx.executeSq1( 'CREATE TABLE IF NOT EXISTS LOGS (id unique, log) l ) ; tx.executeSq1( 'INSERT INTO LOGS (id,log) VALUES ( ? , [e_id, e_log]</a:t>
          </a:r>
          <a:endParaRPr lang="en-US"/>
        </a:p>
      </dgm:t>
    </dgm:pt>
    <dgm:pt modelId="{99EE48B7-285F-4FD5-8B83-4EE8533FB874}" type="parTrans" cxnId="{65DEA6F6-E478-461A-9ABD-BFEE68417558}">
      <dgm:prSet/>
      <dgm:spPr/>
      <dgm:t>
        <a:bodyPr/>
        <a:lstStyle/>
        <a:p>
          <a:endParaRPr lang="en-US"/>
        </a:p>
      </dgm:t>
    </dgm:pt>
    <dgm:pt modelId="{BC9B7B6D-5638-4EB5-A847-8F037474EEFB}" type="sibTrans" cxnId="{65DEA6F6-E478-461A-9ABD-BFEE68417558}">
      <dgm:prSet/>
      <dgm:spPr/>
      <dgm:t>
        <a:bodyPr/>
        <a:lstStyle/>
        <a:p>
          <a:endParaRPr lang="en-US"/>
        </a:p>
      </dgm:t>
    </dgm:pt>
    <dgm:pt modelId="{CC2A971D-0AA4-4A96-9499-9740824D543E}">
      <dgm:prSet/>
      <dgm:spPr/>
      <dgm:t>
        <a:bodyPr/>
        <a:lstStyle/>
        <a:p>
          <a:r>
            <a:rPr lang="en-IN"/>
            <a:t>Here e_id and e_log are external variables, and executeSql maps each item in the array argument to the "?"s.</a:t>
          </a:r>
          <a:endParaRPr lang="en-US"/>
        </a:p>
      </dgm:t>
    </dgm:pt>
    <dgm:pt modelId="{6E8EC9AF-04AB-4A55-98C6-271B1A8535E0}" type="parTrans" cxnId="{9872E5DB-8013-41BD-AC34-975344DD9C99}">
      <dgm:prSet/>
      <dgm:spPr/>
      <dgm:t>
        <a:bodyPr/>
        <a:lstStyle/>
        <a:p>
          <a:endParaRPr lang="en-US"/>
        </a:p>
      </dgm:t>
    </dgm:pt>
    <dgm:pt modelId="{BB47A62C-2849-46C9-B0DF-627D1FCA11C1}" type="sibTrans" cxnId="{9872E5DB-8013-41BD-AC34-975344DD9C99}">
      <dgm:prSet/>
      <dgm:spPr/>
      <dgm:t>
        <a:bodyPr/>
        <a:lstStyle/>
        <a:p>
          <a:endParaRPr lang="en-US"/>
        </a:p>
      </dgm:t>
    </dgm:pt>
    <dgm:pt modelId="{EC023243-3E1D-6B47-967B-2AF01D1EF365}" type="pres">
      <dgm:prSet presAssocID="{560C1FCC-67C1-4993-9DD4-4EB1B7BA2796}" presName="linear" presStyleCnt="0">
        <dgm:presLayoutVars>
          <dgm:animLvl val="lvl"/>
          <dgm:resizeHandles val="exact"/>
        </dgm:presLayoutVars>
      </dgm:prSet>
      <dgm:spPr/>
    </dgm:pt>
    <dgm:pt modelId="{C28A1B59-830E-AE47-87C1-0DE8881F774F}" type="pres">
      <dgm:prSet presAssocID="{F2B3267B-62EF-4D61-803E-A61AF912B75C}" presName="parentText" presStyleLbl="node1" presStyleIdx="0" presStyleCnt="7">
        <dgm:presLayoutVars>
          <dgm:chMax val="0"/>
          <dgm:bulletEnabled val="1"/>
        </dgm:presLayoutVars>
      </dgm:prSet>
      <dgm:spPr/>
    </dgm:pt>
    <dgm:pt modelId="{8D675793-DC60-E74B-B0D8-920680FCCA41}" type="pres">
      <dgm:prSet presAssocID="{86213FA4-1C26-4D83-9E5F-778D271E1A9F}" presName="spacer" presStyleCnt="0"/>
      <dgm:spPr/>
    </dgm:pt>
    <dgm:pt modelId="{4B67CACB-5EA5-544F-85FB-8E51CD2C1790}" type="pres">
      <dgm:prSet presAssocID="{9FABDFB0-8A42-422F-A516-F466E5B0D872}" presName="parentText" presStyleLbl="node1" presStyleIdx="1" presStyleCnt="7">
        <dgm:presLayoutVars>
          <dgm:chMax val="0"/>
          <dgm:bulletEnabled val="1"/>
        </dgm:presLayoutVars>
      </dgm:prSet>
      <dgm:spPr/>
    </dgm:pt>
    <dgm:pt modelId="{01E74348-AEC0-9B4F-9D48-2A15AD51FFD0}" type="pres">
      <dgm:prSet presAssocID="{BE1ADDD9-DCE1-4725-B8DA-92C730F95F5E}" presName="spacer" presStyleCnt="0"/>
      <dgm:spPr/>
    </dgm:pt>
    <dgm:pt modelId="{88DE1AD8-9AB3-E14A-A41A-B483732DCD99}" type="pres">
      <dgm:prSet presAssocID="{099E6D2F-26EA-4836-908B-7776ADFE2A69}" presName="parentText" presStyleLbl="node1" presStyleIdx="2" presStyleCnt="7">
        <dgm:presLayoutVars>
          <dgm:chMax val="0"/>
          <dgm:bulletEnabled val="1"/>
        </dgm:presLayoutVars>
      </dgm:prSet>
      <dgm:spPr/>
    </dgm:pt>
    <dgm:pt modelId="{73C291FE-C359-7646-B5DC-D25EB90D3E0C}" type="pres">
      <dgm:prSet presAssocID="{DBD49B29-C2E3-4089-8F31-F59734BDDA1D}" presName="spacer" presStyleCnt="0"/>
      <dgm:spPr/>
    </dgm:pt>
    <dgm:pt modelId="{2DB566FC-2249-6C43-B8E8-70D3475207F7}" type="pres">
      <dgm:prSet presAssocID="{61C6A49F-4E6D-4928-BEC0-6B197A7130F6}" presName="parentText" presStyleLbl="node1" presStyleIdx="3" presStyleCnt="7">
        <dgm:presLayoutVars>
          <dgm:chMax val="0"/>
          <dgm:bulletEnabled val="1"/>
        </dgm:presLayoutVars>
      </dgm:prSet>
      <dgm:spPr/>
    </dgm:pt>
    <dgm:pt modelId="{F99C43AC-0EF3-2C43-8B88-66199B5C2B8B}" type="pres">
      <dgm:prSet presAssocID="{9898A357-8B20-42E4-B844-AE7EE911D0F0}" presName="spacer" presStyleCnt="0"/>
      <dgm:spPr/>
    </dgm:pt>
    <dgm:pt modelId="{6BD9FF2A-4D8F-F54E-ABE4-202FDF103745}" type="pres">
      <dgm:prSet presAssocID="{EBF3B0C4-7B97-449C-8D12-8F1FDCB6C12B}" presName="parentText" presStyleLbl="node1" presStyleIdx="4" presStyleCnt="7">
        <dgm:presLayoutVars>
          <dgm:chMax val="0"/>
          <dgm:bulletEnabled val="1"/>
        </dgm:presLayoutVars>
      </dgm:prSet>
      <dgm:spPr/>
    </dgm:pt>
    <dgm:pt modelId="{26E627AD-FFC7-6F4E-9D58-51C2C9BF10FF}" type="pres">
      <dgm:prSet presAssocID="{BBEB025D-AF16-427F-B376-183967B21C5F}" presName="spacer" presStyleCnt="0"/>
      <dgm:spPr/>
    </dgm:pt>
    <dgm:pt modelId="{44EAAA74-AB2D-D545-9564-4F96C307D376}" type="pres">
      <dgm:prSet presAssocID="{DBD21A24-3E3D-449A-96FD-BADEF5908DAE}" presName="parentText" presStyleLbl="node1" presStyleIdx="5" presStyleCnt="7">
        <dgm:presLayoutVars>
          <dgm:chMax val="0"/>
          <dgm:bulletEnabled val="1"/>
        </dgm:presLayoutVars>
      </dgm:prSet>
      <dgm:spPr/>
    </dgm:pt>
    <dgm:pt modelId="{1A74B94E-EB31-DD45-85D7-2009E65292F9}" type="pres">
      <dgm:prSet presAssocID="{BC9B7B6D-5638-4EB5-A847-8F037474EEFB}" presName="spacer" presStyleCnt="0"/>
      <dgm:spPr/>
    </dgm:pt>
    <dgm:pt modelId="{F3BAA5F3-04C8-2446-ABBF-227ACEFD2256}" type="pres">
      <dgm:prSet presAssocID="{CC2A971D-0AA4-4A96-9499-9740824D543E}" presName="parentText" presStyleLbl="node1" presStyleIdx="6" presStyleCnt="7">
        <dgm:presLayoutVars>
          <dgm:chMax val="0"/>
          <dgm:bulletEnabled val="1"/>
        </dgm:presLayoutVars>
      </dgm:prSet>
      <dgm:spPr/>
    </dgm:pt>
  </dgm:ptLst>
  <dgm:cxnLst>
    <dgm:cxn modelId="{A8315D16-B45E-8D4C-BA0B-247342FEFA58}" type="presOf" srcId="{560C1FCC-67C1-4993-9DD4-4EB1B7BA2796}" destId="{EC023243-3E1D-6B47-967B-2AF01D1EF365}" srcOrd="0" destOrd="0" presId="urn:microsoft.com/office/officeart/2005/8/layout/vList2"/>
    <dgm:cxn modelId="{47AC241D-5464-654B-8E39-3D086678C7B2}" type="presOf" srcId="{9FABDFB0-8A42-422F-A516-F466E5B0D872}" destId="{4B67CACB-5EA5-544F-85FB-8E51CD2C1790}" srcOrd="0" destOrd="0" presId="urn:microsoft.com/office/officeart/2005/8/layout/vList2"/>
    <dgm:cxn modelId="{76D3932B-3C08-B44E-8406-23EA43872E99}" type="presOf" srcId="{DBD21A24-3E3D-449A-96FD-BADEF5908DAE}" destId="{44EAAA74-AB2D-D545-9564-4F96C307D376}" srcOrd="0" destOrd="0" presId="urn:microsoft.com/office/officeart/2005/8/layout/vList2"/>
    <dgm:cxn modelId="{BE38DA32-82A8-1447-A242-9D17B72ED1D2}" type="presOf" srcId="{61C6A49F-4E6D-4928-BEC0-6B197A7130F6}" destId="{2DB566FC-2249-6C43-B8E8-70D3475207F7}" srcOrd="0" destOrd="0" presId="urn:microsoft.com/office/officeart/2005/8/layout/vList2"/>
    <dgm:cxn modelId="{7C644A66-77AF-40CD-B257-2DD89749DFD7}" srcId="{560C1FCC-67C1-4993-9DD4-4EB1B7BA2796}" destId="{9FABDFB0-8A42-422F-A516-F466E5B0D872}" srcOrd="1" destOrd="0" parTransId="{A66CBB9A-DDB7-499F-937E-6B3050C299AC}" sibTransId="{BE1ADDD9-DCE1-4725-B8DA-92C730F95F5E}"/>
    <dgm:cxn modelId="{4A12E47F-96AD-1C44-8A26-09A394840A42}" type="presOf" srcId="{F2B3267B-62EF-4D61-803E-A61AF912B75C}" destId="{C28A1B59-830E-AE47-87C1-0DE8881F774F}" srcOrd="0" destOrd="0" presId="urn:microsoft.com/office/officeart/2005/8/layout/vList2"/>
    <dgm:cxn modelId="{170FD197-E5BE-4988-B1AB-DE1FAFBE3BAD}" srcId="{560C1FCC-67C1-4993-9DD4-4EB1B7BA2796}" destId="{EBF3B0C4-7B97-449C-8D12-8F1FDCB6C12B}" srcOrd="4" destOrd="0" parTransId="{0A4348C8-5812-445D-8653-1E00E97A2FC2}" sibTransId="{BBEB025D-AF16-427F-B376-183967B21C5F}"/>
    <dgm:cxn modelId="{5E57C39E-D2A3-43D0-ADC5-8D8FEC5A72A7}" srcId="{560C1FCC-67C1-4993-9DD4-4EB1B7BA2796}" destId="{61C6A49F-4E6D-4928-BEC0-6B197A7130F6}" srcOrd="3" destOrd="0" parTransId="{83C17F87-99C1-4E70-8845-C65AC5132CB2}" sibTransId="{9898A357-8B20-42E4-B844-AE7EE911D0F0}"/>
    <dgm:cxn modelId="{E62DBCC1-84A7-4948-84DE-0B55ADA5300A}" srcId="{560C1FCC-67C1-4993-9DD4-4EB1B7BA2796}" destId="{F2B3267B-62EF-4D61-803E-A61AF912B75C}" srcOrd="0" destOrd="0" parTransId="{78AF8EE7-DB9D-471A-BB65-43274FA7E5D8}" sibTransId="{86213FA4-1C26-4D83-9E5F-778D271E1A9F}"/>
    <dgm:cxn modelId="{3C8199D7-FC7A-D94F-909F-6A45FE5262E9}" type="presOf" srcId="{CC2A971D-0AA4-4A96-9499-9740824D543E}" destId="{F3BAA5F3-04C8-2446-ABBF-227ACEFD2256}" srcOrd="0" destOrd="0" presId="urn:microsoft.com/office/officeart/2005/8/layout/vList2"/>
    <dgm:cxn modelId="{9872E5DB-8013-41BD-AC34-975344DD9C99}" srcId="{560C1FCC-67C1-4993-9DD4-4EB1B7BA2796}" destId="{CC2A971D-0AA4-4A96-9499-9740824D543E}" srcOrd="6" destOrd="0" parTransId="{6E8EC9AF-04AB-4A55-98C6-271B1A8535E0}" sibTransId="{BB47A62C-2849-46C9-B0DF-627D1FCA11C1}"/>
    <dgm:cxn modelId="{E80731DF-1CA7-A442-8171-3367B63BFC2E}" type="presOf" srcId="{099E6D2F-26EA-4836-908B-7776ADFE2A69}" destId="{88DE1AD8-9AB3-E14A-A41A-B483732DCD99}" srcOrd="0" destOrd="0" presId="urn:microsoft.com/office/officeart/2005/8/layout/vList2"/>
    <dgm:cxn modelId="{A35B79E8-DD90-BD40-A026-92853BA66AE5}" type="presOf" srcId="{EBF3B0C4-7B97-449C-8D12-8F1FDCB6C12B}" destId="{6BD9FF2A-4D8F-F54E-ABE4-202FDF103745}" srcOrd="0" destOrd="0" presId="urn:microsoft.com/office/officeart/2005/8/layout/vList2"/>
    <dgm:cxn modelId="{C93A98F5-D7A5-4F14-AADB-F8B3FBF9085D}" srcId="{560C1FCC-67C1-4993-9DD4-4EB1B7BA2796}" destId="{099E6D2F-26EA-4836-908B-7776ADFE2A69}" srcOrd="2" destOrd="0" parTransId="{3607C4F5-8AD6-45A1-A451-313560D795AC}" sibTransId="{DBD49B29-C2E3-4089-8F31-F59734BDDA1D}"/>
    <dgm:cxn modelId="{65DEA6F6-E478-461A-9ABD-BFEE68417558}" srcId="{560C1FCC-67C1-4993-9DD4-4EB1B7BA2796}" destId="{DBD21A24-3E3D-449A-96FD-BADEF5908DAE}" srcOrd="5" destOrd="0" parTransId="{99EE48B7-285F-4FD5-8B83-4EE8533FB874}" sibTransId="{BC9B7B6D-5638-4EB5-A847-8F037474EEFB}"/>
    <dgm:cxn modelId="{62D5583A-C585-2643-B823-B24331EA043B}" type="presParOf" srcId="{EC023243-3E1D-6B47-967B-2AF01D1EF365}" destId="{C28A1B59-830E-AE47-87C1-0DE8881F774F}" srcOrd="0" destOrd="0" presId="urn:microsoft.com/office/officeart/2005/8/layout/vList2"/>
    <dgm:cxn modelId="{F9E5BCA0-F2A3-484E-86FD-D272731A527F}" type="presParOf" srcId="{EC023243-3E1D-6B47-967B-2AF01D1EF365}" destId="{8D675793-DC60-E74B-B0D8-920680FCCA41}" srcOrd="1" destOrd="0" presId="urn:microsoft.com/office/officeart/2005/8/layout/vList2"/>
    <dgm:cxn modelId="{0754A9E3-4EAB-4A4C-B1F2-AE216548EEBE}" type="presParOf" srcId="{EC023243-3E1D-6B47-967B-2AF01D1EF365}" destId="{4B67CACB-5EA5-544F-85FB-8E51CD2C1790}" srcOrd="2" destOrd="0" presId="urn:microsoft.com/office/officeart/2005/8/layout/vList2"/>
    <dgm:cxn modelId="{20F90496-CD52-8D45-B7FC-1664E8A86684}" type="presParOf" srcId="{EC023243-3E1D-6B47-967B-2AF01D1EF365}" destId="{01E74348-AEC0-9B4F-9D48-2A15AD51FFD0}" srcOrd="3" destOrd="0" presId="urn:microsoft.com/office/officeart/2005/8/layout/vList2"/>
    <dgm:cxn modelId="{62A63920-56D7-F74D-8E29-8B9886CA7B22}" type="presParOf" srcId="{EC023243-3E1D-6B47-967B-2AF01D1EF365}" destId="{88DE1AD8-9AB3-E14A-A41A-B483732DCD99}" srcOrd="4" destOrd="0" presId="urn:microsoft.com/office/officeart/2005/8/layout/vList2"/>
    <dgm:cxn modelId="{E100CA3B-CA70-1440-9D6C-CA2DCDD84F0D}" type="presParOf" srcId="{EC023243-3E1D-6B47-967B-2AF01D1EF365}" destId="{73C291FE-C359-7646-B5DC-D25EB90D3E0C}" srcOrd="5" destOrd="0" presId="urn:microsoft.com/office/officeart/2005/8/layout/vList2"/>
    <dgm:cxn modelId="{4D5CFB11-EE5E-6642-A9F9-0C9AD4E62E4C}" type="presParOf" srcId="{EC023243-3E1D-6B47-967B-2AF01D1EF365}" destId="{2DB566FC-2249-6C43-B8E8-70D3475207F7}" srcOrd="6" destOrd="0" presId="urn:microsoft.com/office/officeart/2005/8/layout/vList2"/>
    <dgm:cxn modelId="{EDAE0B52-EB48-F649-A0D0-9B189721D029}" type="presParOf" srcId="{EC023243-3E1D-6B47-967B-2AF01D1EF365}" destId="{F99C43AC-0EF3-2C43-8B88-66199B5C2B8B}" srcOrd="7" destOrd="0" presId="urn:microsoft.com/office/officeart/2005/8/layout/vList2"/>
    <dgm:cxn modelId="{E79F5912-0068-4E42-8BCF-E96207CB1E87}" type="presParOf" srcId="{EC023243-3E1D-6B47-967B-2AF01D1EF365}" destId="{6BD9FF2A-4D8F-F54E-ABE4-202FDF103745}" srcOrd="8" destOrd="0" presId="urn:microsoft.com/office/officeart/2005/8/layout/vList2"/>
    <dgm:cxn modelId="{BF1A2E52-F65E-124E-9204-5F05BEF69BAD}" type="presParOf" srcId="{EC023243-3E1D-6B47-967B-2AF01D1EF365}" destId="{26E627AD-FFC7-6F4E-9D58-51C2C9BF10FF}" srcOrd="9" destOrd="0" presId="urn:microsoft.com/office/officeart/2005/8/layout/vList2"/>
    <dgm:cxn modelId="{96175DEF-59CE-DA4D-B87D-C19D833337B1}" type="presParOf" srcId="{EC023243-3E1D-6B47-967B-2AF01D1EF365}" destId="{44EAAA74-AB2D-D545-9564-4F96C307D376}" srcOrd="10" destOrd="0" presId="urn:microsoft.com/office/officeart/2005/8/layout/vList2"/>
    <dgm:cxn modelId="{5EB80237-5BB7-9F46-B33A-0A961E0ED81A}" type="presParOf" srcId="{EC023243-3E1D-6B47-967B-2AF01D1EF365}" destId="{1A74B94E-EB31-DD45-85D7-2009E65292F9}" srcOrd="11" destOrd="0" presId="urn:microsoft.com/office/officeart/2005/8/layout/vList2"/>
    <dgm:cxn modelId="{124CFDB8-27AC-4347-8E93-8B50E540F324}" type="presParOf" srcId="{EC023243-3E1D-6B47-967B-2AF01D1EF365}" destId="{F3BAA5F3-04C8-2446-ABBF-227ACEFD2256}"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A1B59-830E-AE47-87C1-0DE8881F774F}">
      <dsp:nvSpPr>
        <dsp:cNvPr id="0" name=""/>
        <dsp:cNvSpPr/>
      </dsp:nvSpPr>
      <dsp:spPr>
        <a:xfrm>
          <a:off x="0" y="108176"/>
          <a:ext cx="10515600" cy="5561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To create enteries into the table we add simple SQL query in the above example as follows –</a:t>
          </a:r>
          <a:endParaRPr lang="en-US" sz="1400" kern="1200"/>
        </a:p>
      </dsp:txBody>
      <dsp:txXfrm>
        <a:off x="27149" y="135325"/>
        <a:ext cx="10461302" cy="501854"/>
      </dsp:txXfrm>
    </dsp:sp>
    <dsp:sp modelId="{4B67CACB-5EA5-544F-85FB-8E51CD2C1790}">
      <dsp:nvSpPr>
        <dsp:cNvPr id="0" name=""/>
        <dsp:cNvSpPr/>
      </dsp:nvSpPr>
      <dsp:spPr>
        <a:xfrm>
          <a:off x="0" y="704648"/>
          <a:ext cx="10515600" cy="556152"/>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var db	openDatabase( I mydb' ,	' 1 . 0 1 , 'Test DB' , 2 * 1024 * 1024);</a:t>
          </a:r>
          <a:endParaRPr lang="en-US" sz="1400" kern="1200"/>
        </a:p>
      </dsp:txBody>
      <dsp:txXfrm>
        <a:off x="27149" y="731797"/>
        <a:ext cx="10461302" cy="501854"/>
      </dsp:txXfrm>
    </dsp:sp>
    <dsp:sp modelId="{88DE1AD8-9AB3-E14A-A41A-B483732DCD99}">
      <dsp:nvSpPr>
        <dsp:cNvPr id="0" name=""/>
        <dsp:cNvSpPr/>
      </dsp:nvSpPr>
      <dsp:spPr>
        <a:xfrm>
          <a:off x="0" y="1301120"/>
          <a:ext cx="10515600" cy="556152"/>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db. transaction(function (tx) { tx.executeSq1( 'CREATE TABLE IF NOT EXISTS LOGS (id unique, log) ' ) ; tx.executeSq1( 'INSERT INTO LOGS (id, log) VALUES (1, "foobar") I ) ; tx.executeSq1( 'INSERT INTO LOGS (id, log) VALUES (2, "logmsg"),); </a:t>
          </a:r>
          <a:endParaRPr lang="en-US" sz="1400" kern="1200"/>
        </a:p>
      </dsp:txBody>
      <dsp:txXfrm>
        <a:off x="27149" y="1328269"/>
        <a:ext cx="10461302" cy="501854"/>
      </dsp:txXfrm>
    </dsp:sp>
    <dsp:sp modelId="{2DB566FC-2249-6C43-B8E8-70D3475207F7}">
      <dsp:nvSpPr>
        <dsp:cNvPr id="0" name=""/>
        <dsp:cNvSpPr/>
      </dsp:nvSpPr>
      <dsp:spPr>
        <a:xfrm>
          <a:off x="0" y="1897592"/>
          <a:ext cx="10515600" cy="55615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We can pass dynamic values while creating entering as follows –</a:t>
          </a:r>
          <a:endParaRPr lang="en-US" sz="1400" kern="1200"/>
        </a:p>
      </dsp:txBody>
      <dsp:txXfrm>
        <a:off x="27149" y="1924741"/>
        <a:ext cx="10461302" cy="501854"/>
      </dsp:txXfrm>
    </dsp:sp>
    <dsp:sp modelId="{6BD9FF2A-4D8F-F54E-ABE4-202FDF103745}">
      <dsp:nvSpPr>
        <dsp:cNvPr id="0" name=""/>
        <dsp:cNvSpPr/>
      </dsp:nvSpPr>
      <dsp:spPr>
        <a:xfrm>
          <a:off x="0" y="2494065"/>
          <a:ext cx="10515600" cy="556152"/>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var db	openDatabase( I mydb' , '1.0 1 'Test DB' , 2 * 1024 * 1024);</a:t>
          </a:r>
          <a:endParaRPr lang="en-US" sz="1400" kern="1200"/>
        </a:p>
      </dsp:txBody>
      <dsp:txXfrm>
        <a:off x="27149" y="2521214"/>
        <a:ext cx="10461302" cy="501854"/>
      </dsp:txXfrm>
    </dsp:sp>
    <dsp:sp modelId="{44EAAA74-AB2D-D545-9564-4F96C307D376}">
      <dsp:nvSpPr>
        <dsp:cNvPr id="0" name=""/>
        <dsp:cNvSpPr/>
      </dsp:nvSpPr>
      <dsp:spPr>
        <a:xfrm>
          <a:off x="0" y="3090537"/>
          <a:ext cx="10515600" cy="55615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db. transaction(function (tx) { tx.executeSq1( 'CREATE TABLE IF NOT EXISTS LOGS (id unique, log) l ) ; tx.executeSq1( 'INSERT INTO LOGS (id,log) VALUES ( ? , [e_id, e_log]</a:t>
          </a:r>
          <a:endParaRPr lang="en-US" sz="1400" kern="1200"/>
        </a:p>
      </dsp:txBody>
      <dsp:txXfrm>
        <a:off x="27149" y="3117686"/>
        <a:ext cx="10461302" cy="501854"/>
      </dsp:txXfrm>
    </dsp:sp>
    <dsp:sp modelId="{F3BAA5F3-04C8-2446-ABBF-227ACEFD2256}">
      <dsp:nvSpPr>
        <dsp:cNvPr id="0" name=""/>
        <dsp:cNvSpPr/>
      </dsp:nvSpPr>
      <dsp:spPr>
        <a:xfrm>
          <a:off x="0" y="3687009"/>
          <a:ext cx="10515600" cy="556152"/>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Here e_id and e_log are external variables, and executeSql maps each item in the array argument to the "?"s.</a:t>
          </a:r>
          <a:endParaRPr lang="en-US" sz="1400" kern="1200"/>
        </a:p>
      </dsp:txBody>
      <dsp:txXfrm>
        <a:off x="27149" y="3714158"/>
        <a:ext cx="10461302" cy="5018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3F609-AEEF-65D5-7D7F-D2D6DB4E2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38C1A74-E2D4-DE9E-042E-386D6CC0B4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8C182E6-3EAF-8FD3-DA79-335992D99853}"/>
              </a:ext>
            </a:extLst>
          </p:cNvPr>
          <p:cNvSpPr>
            <a:spLocks noGrp="1"/>
          </p:cNvSpPr>
          <p:nvPr>
            <p:ph type="dt" sz="half" idx="10"/>
          </p:nvPr>
        </p:nvSpPr>
        <p:spPr/>
        <p:txBody>
          <a:bodyPr/>
          <a:lstStyle/>
          <a:p>
            <a:fld id="{67C0AB4D-39BF-415F-8953-2774CCFC4377}" type="datetimeFigureOut">
              <a:rPr lang="en-IN" smtClean="0"/>
              <a:t>14/05/25</a:t>
            </a:fld>
            <a:endParaRPr lang="en-IN"/>
          </a:p>
        </p:txBody>
      </p:sp>
      <p:sp>
        <p:nvSpPr>
          <p:cNvPr id="5" name="Footer Placeholder 4">
            <a:extLst>
              <a:ext uri="{FF2B5EF4-FFF2-40B4-BE49-F238E27FC236}">
                <a16:creationId xmlns:a16="http://schemas.microsoft.com/office/drawing/2014/main" id="{CA7331ED-54B3-FF3C-F2EE-74B516502C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3434D3-816A-21A8-C62E-E2E7FA374AE5}"/>
              </a:ext>
            </a:extLst>
          </p:cNvPr>
          <p:cNvSpPr>
            <a:spLocks noGrp="1"/>
          </p:cNvSpPr>
          <p:nvPr>
            <p:ph type="sldNum" sz="quarter" idx="12"/>
          </p:nvPr>
        </p:nvSpPr>
        <p:spPr/>
        <p:txBody>
          <a:bodyPr/>
          <a:lstStyle/>
          <a:p>
            <a:fld id="{4D97CD7D-C263-40D6-8C8C-25D67FDDFED3}" type="slidenum">
              <a:rPr lang="en-IN" smtClean="0"/>
              <a:t>‹#›</a:t>
            </a:fld>
            <a:endParaRPr lang="en-IN"/>
          </a:p>
        </p:txBody>
      </p:sp>
    </p:spTree>
    <p:extLst>
      <p:ext uri="{BB962C8B-B14F-4D97-AF65-F5344CB8AC3E}">
        <p14:creationId xmlns:p14="http://schemas.microsoft.com/office/powerpoint/2010/main" val="408007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4E341-BB64-B09D-1BAB-BA7A035A9B2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0154FA6-0B6C-AB89-B2B6-392E72743D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26ACC3-0FEF-8B25-0187-95AE48869964}"/>
              </a:ext>
            </a:extLst>
          </p:cNvPr>
          <p:cNvSpPr>
            <a:spLocks noGrp="1"/>
          </p:cNvSpPr>
          <p:nvPr>
            <p:ph type="dt" sz="half" idx="10"/>
          </p:nvPr>
        </p:nvSpPr>
        <p:spPr/>
        <p:txBody>
          <a:bodyPr/>
          <a:lstStyle/>
          <a:p>
            <a:fld id="{67C0AB4D-39BF-415F-8953-2774CCFC4377}" type="datetimeFigureOut">
              <a:rPr lang="en-IN" smtClean="0"/>
              <a:t>14/05/25</a:t>
            </a:fld>
            <a:endParaRPr lang="en-IN"/>
          </a:p>
        </p:txBody>
      </p:sp>
      <p:sp>
        <p:nvSpPr>
          <p:cNvPr id="5" name="Footer Placeholder 4">
            <a:extLst>
              <a:ext uri="{FF2B5EF4-FFF2-40B4-BE49-F238E27FC236}">
                <a16:creationId xmlns:a16="http://schemas.microsoft.com/office/drawing/2014/main" id="{948B7257-8138-A1C9-3751-3C912FF167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9ED127-99F4-C836-630E-E5549E917C07}"/>
              </a:ext>
            </a:extLst>
          </p:cNvPr>
          <p:cNvSpPr>
            <a:spLocks noGrp="1"/>
          </p:cNvSpPr>
          <p:nvPr>
            <p:ph type="sldNum" sz="quarter" idx="12"/>
          </p:nvPr>
        </p:nvSpPr>
        <p:spPr/>
        <p:txBody>
          <a:bodyPr/>
          <a:lstStyle/>
          <a:p>
            <a:fld id="{4D97CD7D-C263-40D6-8C8C-25D67FDDFED3}" type="slidenum">
              <a:rPr lang="en-IN" smtClean="0"/>
              <a:t>‹#›</a:t>
            </a:fld>
            <a:endParaRPr lang="en-IN"/>
          </a:p>
        </p:txBody>
      </p:sp>
    </p:spTree>
    <p:extLst>
      <p:ext uri="{BB962C8B-B14F-4D97-AF65-F5344CB8AC3E}">
        <p14:creationId xmlns:p14="http://schemas.microsoft.com/office/powerpoint/2010/main" val="1546083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CC53F-4B5B-E19D-5B62-1F5DDB2FB0E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6A94E7D-0FFC-009D-0581-250983F9D0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392340-E6CF-B2CF-1818-6BBDC0625B59}"/>
              </a:ext>
            </a:extLst>
          </p:cNvPr>
          <p:cNvSpPr>
            <a:spLocks noGrp="1"/>
          </p:cNvSpPr>
          <p:nvPr>
            <p:ph type="dt" sz="half" idx="10"/>
          </p:nvPr>
        </p:nvSpPr>
        <p:spPr/>
        <p:txBody>
          <a:bodyPr/>
          <a:lstStyle/>
          <a:p>
            <a:fld id="{67C0AB4D-39BF-415F-8953-2774CCFC4377}" type="datetimeFigureOut">
              <a:rPr lang="en-IN" smtClean="0"/>
              <a:t>14/05/25</a:t>
            </a:fld>
            <a:endParaRPr lang="en-IN"/>
          </a:p>
        </p:txBody>
      </p:sp>
      <p:sp>
        <p:nvSpPr>
          <p:cNvPr id="5" name="Footer Placeholder 4">
            <a:extLst>
              <a:ext uri="{FF2B5EF4-FFF2-40B4-BE49-F238E27FC236}">
                <a16:creationId xmlns:a16="http://schemas.microsoft.com/office/drawing/2014/main" id="{8CBC1610-A4A8-EF96-B72D-ED364F3319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5D9F71-4CD8-8226-FD34-5B8C56A8944F}"/>
              </a:ext>
            </a:extLst>
          </p:cNvPr>
          <p:cNvSpPr>
            <a:spLocks noGrp="1"/>
          </p:cNvSpPr>
          <p:nvPr>
            <p:ph type="sldNum" sz="quarter" idx="12"/>
          </p:nvPr>
        </p:nvSpPr>
        <p:spPr/>
        <p:txBody>
          <a:bodyPr/>
          <a:lstStyle/>
          <a:p>
            <a:fld id="{4D97CD7D-C263-40D6-8C8C-25D67FDDFED3}" type="slidenum">
              <a:rPr lang="en-IN" smtClean="0"/>
              <a:t>‹#›</a:t>
            </a:fld>
            <a:endParaRPr lang="en-IN"/>
          </a:p>
        </p:txBody>
      </p:sp>
    </p:spTree>
    <p:extLst>
      <p:ext uri="{BB962C8B-B14F-4D97-AF65-F5344CB8AC3E}">
        <p14:creationId xmlns:p14="http://schemas.microsoft.com/office/powerpoint/2010/main" val="2372005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BB62-F978-8EE7-2138-4CA72B345E7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13406F3-8606-6115-D30B-931820DB89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9AB41-F366-BDC2-8839-8188DF10BBB8}"/>
              </a:ext>
            </a:extLst>
          </p:cNvPr>
          <p:cNvSpPr>
            <a:spLocks noGrp="1"/>
          </p:cNvSpPr>
          <p:nvPr>
            <p:ph type="dt" sz="half" idx="10"/>
          </p:nvPr>
        </p:nvSpPr>
        <p:spPr/>
        <p:txBody>
          <a:bodyPr/>
          <a:lstStyle/>
          <a:p>
            <a:fld id="{67C0AB4D-39BF-415F-8953-2774CCFC4377}" type="datetimeFigureOut">
              <a:rPr lang="en-IN" smtClean="0"/>
              <a:t>14/05/25</a:t>
            </a:fld>
            <a:endParaRPr lang="en-IN"/>
          </a:p>
        </p:txBody>
      </p:sp>
      <p:sp>
        <p:nvSpPr>
          <p:cNvPr id="5" name="Footer Placeholder 4">
            <a:extLst>
              <a:ext uri="{FF2B5EF4-FFF2-40B4-BE49-F238E27FC236}">
                <a16:creationId xmlns:a16="http://schemas.microsoft.com/office/drawing/2014/main" id="{E0E57949-6659-B498-2A08-CD90E654A5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117DB-DDF3-BB4F-A89F-C2BC4338CE05}"/>
              </a:ext>
            </a:extLst>
          </p:cNvPr>
          <p:cNvSpPr>
            <a:spLocks noGrp="1"/>
          </p:cNvSpPr>
          <p:nvPr>
            <p:ph type="sldNum" sz="quarter" idx="12"/>
          </p:nvPr>
        </p:nvSpPr>
        <p:spPr/>
        <p:txBody>
          <a:bodyPr/>
          <a:lstStyle/>
          <a:p>
            <a:fld id="{4D97CD7D-C263-40D6-8C8C-25D67FDDFED3}" type="slidenum">
              <a:rPr lang="en-IN" smtClean="0"/>
              <a:t>‹#›</a:t>
            </a:fld>
            <a:endParaRPr lang="en-IN"/>
          </a:p>
        </p:txBody>
      </p:sp>
    </p:spTree>
    <p:extLst>
      <p:ext uri="{BB962C8B-B14F-4D97-AF65-F5344CB8AC3E}">
        <p14:creationId xmlns:p14="http://schemas.microsoft.com/office/powerpoint/2010/main" val="183762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B332-2E62-C1BF-360C-747460D5D8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3936B3-7F39-1A9E-D48F-EAA58C17F9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FE22915-BFCF-A87E-1C11-190324363824}"/>
              </a:ext>
            </a:extLst>
          </p:cNvPr>
          <p:cNvSpPr>
            <a:spLocks noGrp="1"/>
          </p:cNvSpPr>
          <p:nvPr>
            <p:ph type="dt" sz="half" idx="10"/>
          </p:nvPr>
        </p:nvSpPr>
        <p:spPr/>
        <p:txBody>
          <a:bodyPr/>
          <a:lstStyle/>
          <a:p>
            <a:fld id="{67C0AB4D-39BF-415F-8953-2774CCFC4377}" type="datetimeFigureOut">
              <a:rPr lang="en-IN" smtClean="0"/>
              <a:t>14/05/25</a:t>
            </a:fld>
            <a:endParaRPr lang="en-IN"/>
          </a:p>
        </p:txBody>
      </p:sp>
      <p:sp>
        <p:nvSpPr>
          <p:cNvPr id="5" name="Footer Placeholder 4">
            <a:extLst>
              <a:ext uri="{FF2B5EF4-FFF2-40B4-BE49-F238E27FC236}">
                <a16:creationId xmlns:a16="http://schemas.microsoft.com/office/drawing/2014/main" id="{C0BA2A7E-EBD9-EC60-1693-1239BAA379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DF8A1D-6DA9-638A-BDE4-B50511FECF45}"/>
              </a:ext>
            </a:extLst>
          </p:cNvPr>
          <p:cNvSpPr>
            <a:spLocks noGrp="1"/>
          </p:cNvSpPr>
          <p:nvPr>
            <p:ph type="sldNum" sz="quarter" idx="12"/>
          </p:nvPr>
        </p:nvSpPr>
        <p:spPr/>
        <p:txBody>
          <a:bodyPr/>
          <a:lstStyle/>
          <a:p>
            <a:fld id="{4D97CD7D-C263-40D6-8C8C-25D67FDDFED3}" type="slidenum">
              <a:rPr lang="en-IN" smtClean="0"/>
              <a:t>‹#›</a:t>
            </a:fld>
            <a:endParaRPr lang="en-IN"/>
          </a:p>
        </p:txBody>
      </p:sp>
    </p:spTree>
    <p:extLst>
      <p:ext uri="{BB962C8B-B14F-4D97-AF65-F5344CB8AC3E}">
        <p14:creationId xmlns:p14="http://schemas.microsoft.com/office/powerpoint/2010/main" val="193786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8EAF-C5C7-49EC-5BEB-0244E6E48C8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C207EF-1AB7-DF0C-093D-BECC745D9BF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9EB6371-1FD4-1C9F-3542-81F537C0D4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006CA97-245B-0BF5-74A3-72C8D31A6C0C}"/>
              </a:ext>
            </a:extLst>
          </p:cNvPr>
          <p:cNvSpPr>
            <a:spLocks noGrp="1"/>
          </p:cNvSpPr>
          <p:nvPr>
            <p:ph type="dt" sz="half" idx="10"/>
          </p:nvPr>
        </p:nvSpPr>
        <p:spPr/>
        <p:txBody>
          <a:bodyPr/>
          <a:lstStyle/>
          <a:p>
            <a:fld id="{67C0AB4D-39BF-415F-8953-2774CCFC4377}" type="datetimeFigureOut">
              <a:rPr lang="en-IN" smtClean="0"/>
              <a:t>14/05/25</a:t>
            </a:fld>
            <a:endParaRPr lang="en-IN"/>
          </a:p>
        </p:txBody>
      </p:sp>
      <p:sp>
        <p:nvSpPr>
          <p:cNvPr id="6" name="Footer Placeholder 5">
            <a:extLst>
              <a:ext uri="{FF2B5EF4-FFF2-40B4-BE49-F238E27FC236}">
                <a16:creationId xmlns:a16="http://schemas.microsoft.com/office/drawing/2014/main" id="{5613974F-898F-46A3-BFDD-5ECD8F7FED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15DF0E-B1AB-A069-1534-391E7EE8C788}"/>
              </a:ext>
            </a:extLst>
          </p:cNvPr>
          <p:cNvSpPr>
            <a:spLocks noGrp="1"/>
          </p:cNvSpPr>
          <p:nvPr>
            <p:ph type="sldNum" sz="quarter" idx="12"/>
          </p:nvPr>
        </p:nvSpPr>
        <p:spPr/>
        <p:txBody>
          <a:bodyPr/>
          <a:lstStyle/>
          <a:p>
            <a:fld id="{4D97CD7D-C263-40D6-8C8C-25D67FDDFED3}" type="slidenum">
              <a:rPr lang="en-IN" smtClean="0"/>
              <a:t>‹#›</a:t>
            </a:fld>
            <a:endParaRPr lang="en-IN"/>
          </a:p>
        </p:txBody>
      </p:sp>
    </p:spTree>
    <p:extLst>
      <p:ext uri="{BB962C8B-B14F-4D97-AF65-F5344CB8AC3E}">
        <p14:creationId xmlns:p14="http://schemas.microsoft.com/office/powerpoint/2010/main" val="360781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8F9C-39FD-BA99-867B-5C0CB6E53F4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410B256-E40D-534E-5690-422C6A633A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9B9CF79-A82B-B54C-6BB2-A9B896CFB73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E659A6C-6C13-AE89-07C2-A5498D370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5679926-D657-F74C-A8D4-6517B68CE98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D9374C4-9019-E2B8-DBA9-85168E32269E}"/>
              </a:ext>
            </a:extLst>
          </p:cNvPr>
          <p:cNvSpPr>
            <a:spLocks noGrp="1"/>
          </p:cNvSpPr>
          <p:nvPr>
            <p:ph type="dt" sz="half" idx="10"/>
          </p:nvPr>
        </p:nvSpPr>
        <p:spPr/>
        <p:txBody>
          <a:bodyPr/>
          <a:lstStyle/>
          <a:p>
            <a:fld id="{67C0AB4D-39BF-415F-8953-2774CCFC4377}" type="datetimeFigureOut">
              <a:rPr lang="en-IN" smtClean="0"/>
              <a:t>14/05/25</a:t>
            </a:fld>
            <a:endParaRPr lang="en-IN"/>
          </a:p>
        </p:txBody>
      </p:sp>
      <p:sp>
        <p:nvSpPr>
          <p:cNvPr id="8" name="Footer Placeholder 7">
            <a:extLst>
              <a:ext uri="{FF2B5EF4-FFF2-40B4-BE49-F238E27FC236}">
                <a16:creationId xmlns:a16="http://schemas.microsoft.com/office/drawing/2014/main" id="{9CD7D3D7-ADCD-3975-F546-63C820EEE0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2B4EE9-BAC6-F4E2-F331-1D31355364AB}"/>
              </a:ext>
            </a:extLst>
          </p:cNvPr>
          <p:cNvSpPr>
            <a:spLocks noGrp="1"/>
          </p:cNvSpPr>
          <p:nvPr>
            <p:ph type="sldNum" sz="quarter" idx="12"/>
          </p:nvPr>
        </p:nvSpPr>
        <p:spPr/>
        <p:txBody>
          <a:bodyPr/>
          <a:lstStyle/>
          <a:p>
            <a:fld id="{4D97CD7D-C263-40D6-8C8C-25D67FDDFED3}" type="slidenum">
              <a:rPr lang="en-IN" smtClean="0"/>
              <a:t>‹#›</a:t>
            </a:fld>
            <a:endParaRPr lang="en-IN"/>
          </a:p>
        </p:txBody>
      </p:sp>
    </p:spTree>
    <p:extLst>
      <p:ext uri="{BB962C8B-B14F-4D97-AF65-F5344CB8AC3E}">
        <p14:creationId xmlns:p14="http://schemas.microsoft.com/office/powerpoint/2010/main" val="265127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3976-0D2E-A267-CAA4-44FADCD8BF4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F7DBCDC-965D-D914-F048-D70D24425A0E}"/>
              </a:ext>
            </a:extLst>
          </p:cNvPr>
          <p:cNvSpPr>
            <a:spLocks noGrp="1"/>
          </p:cNvSpPr>
          <p:nvPr>
            <p:ph type="dt" sz="half" idx="10"/>
          </p:nvPr>
        </p:nvSpPr>
        <p:spPr/>
        <p:txBody>
          <a:bodyPr/>
          <a:lstStyle/>
          <a:p>
            <a:fld id="{67C0AB4D-39BF-415F-8953-2774CCFC4377}" type="datetimeFigureOut">
              <a:rPr lang="en-IN" smtClean="0"/>
              <a:t>14/05/25</a:t>
            </a:fld>
            <a:endParaRPr lang="en-IN"/>
          </a:p>
        </p:txBody>
      </p:sp>
      <p:sp>
        <p:nvSpPr>
          <p:cNvPr id="4" name="Footer Placeholder 3">
            <a:extLst>
              <a:ext uri="{FF2B5EF4-FFF2-40B4-BE49-F238E27FC236}">
                <a16:creationId xmlns:a16="http://schemas.microsoft.com/office/drawing/2014/main" id="{5621569F-9630-F3F5-7362-764CAC5FFC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A4D00B-F928-C281-E2BB-E177F71F0E0D}"/>
              </a:ext>
            </a:extLst>
          </p:cNvPr>
          <p:cNvSpPr>
            <a:spLocks noGrp="1"/>
          </p:cNvSpPr>
          <p:nvPr>
            <p:ph type="sldNum" sz="quarter" idx="12"/>
          </p:nvPr>
        </p:nvSpPr>
        <p:spPr/>
        <p:txBody>
          <a:bodyPr/>
          <a:lstStyle/>
          <a:p>
            <a:fld id="{4D97CD7D-C263-40D6-8C8C-25D67FDDFED3}" type="slidenum">
              <a:rPr lang="en-IN" smtClean="0"/>
              <a:t>‹#›</a:t>
            </a:fld>
            <a:endParaRPr lang="en-IN"/>
          </a:p>
        </p:txBody>
      </p:sp>
    </p:spTree>
    <p:extLst>
      <p:ext uri="{BB962C8B-B14F-4D97-AF65-F5344CB8AC3E}">
        <p14:creationId xmlns:p14="http://schemas.microsoft.com/office/powerpoint/2010/main" val="133079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62E78-EB6E-8741-32D7-2EE353AA60DA}"/>
              </a:ext>
            </a:extLst>
          </p:cNvPr>
          <p:cNvSpPr>
            <a:spLocks noGrp="1"/>
          </p:cNvSpPr>
          <p:nvPr>
            <p:ph type="dt" sz="half" idx="10"/>
          </p:nvPr>
        </p:nvSpPr>
        <p:spPr/>
        <p:txBody>
          <a:bodyPr/>
          <a:lstStyle/>
          <a:p>
            <a:fld id="{67C0AB4D-39BF-415F-8953-2774CCFC4377}" type="datetimeFigureOut">
              <a:rPr lang="en-IN" smtClean="0"/>
              <a:t>14/05/25</a:t>
            </a:fld>
            <a:endParaRPr lang="en-IN"/>
          </a:p>
        </p:txBody>
      </p:sp>
      <p:sp>
        <p:nvSpPr>
          <p:cNvPr id="3" name="Footer Placeholder 2">
            <a:extLst>
              <a:ext uri="{FF2B5EF4-FFF2-40B4-BE49-F238E27FC236}">
                <a16:creationId xmlns:a16="http://schemas.microsoft.com/office/drawing/2014/main" id="{02DB2718-7471-37DF-022D-29AE76C393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2E6702-4700-4D92-0CE0-3783685DE3C6}"/>
              </a:ext>
            </a:extLst>
          </p:cNvPr>
          <p:cNvSpPr>
            <a:spLocks noGrp="1"/>
          </p:cNvSpPr>
          <p:nvPr>
            <p:ph type="sldNum" sz="quarter" idx="12"/>
          </p:nvPr>
        </p:nvSpPr>
        <p:spPr/>
        <p:txBody>
          <a:bodyPr/>
          <a:lstStyle/>
          <a:p>
            <a:fld id="{4D97CD7D-C263-40D6-8C8C-25D67FDDFED3}" type="slidenum">
              <a:rPr lang="en-IN" smtClean="0"/>
              <a:t>‹#›</a:t>
            </a:fld>
            <a:endParaRPr lang="en-IN"/>
          </a:p>
        </p:txBody>
      </p:sp>
    </p:spTree>
    <p:extLst>
      <p:ext uri="{BB962C8B-B14F-4D97-AF65-F5344CB8AC3E}">
        <p14:creationId xmlns:p14="http://schemas.microsoft.com/office/powerpoint/2010/main" val="960886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68DD3-19DC-8C31-8F4F-3E8A3C0C65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75D31BB-057E-7E79-CFA4-C5E8D5557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C70A32A-09B7-CB39-C284-EEB2385F8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B99825-682E-8F34-25C4-13E16778E8D7}"/>
              </a:ext>
            </a:extLst>
          </p:cNvPr>
          <p:cNvSpPr>
            <a:spLocks noGrp="1"/>
          </p:cNvSpPr>
          <p:nvPr>
            <p:ph type="dt" sz="half" idx="10"/>
          </p:nvPr>
        </p:nvSpPr>
        <p:spPr/>
        <p:txBody>
          <a:bodyPr/>
          <a:lstStyle/>
          <a:p>
            <a:fld id="{67C0AB4D-39BF-415F-8953-2774CCFC4377}" type="datetimeFigureOut">
              <a:rPr lang="en-IN" smtClean="0"/>
              <a:t>14/05/25</a:t>
            </a:fld>
            <a:endParaRPr lang="en-IN"/>
          </a:p>
        </p:txBody>
      </p:sp>
      <p:sp>
        <p:nvSpPr>
          <p:cNvPr id="6" name="Footer Placeholder 5">
            <a:extLst>
              <a:ext uri="{FF2B5EF4-FFF2-40B4-BE49-F238E27FC236}">
                <a16:creationId xmlns:a16="http://schemas.microsoft.com/office/drawing/2014/main" id="{DE2BDDD5-5FD8-C5B7-6345-3D696DC11A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448D34-4954-025B-7C5F-D4DF5E1CCFEC}"/>
              </a:ext>
            </a:extLst>
          </p:cNvPr>
          <p:cNvSpPr>
            <a:spLocks noGrp="1"/>
          </p:cNvSpPr>
          <p:nvPr>
            <p:ph type="sldNum" sz="quarter" idx="12"/>
          </p:nvPr>
        </p:nvSpPr>
        <p:spPr/>
        <p:txBody>
          <a:bodyPr/>
          <a:lstStyle/>
          <a:p>
            <a:fld id="{4D97CD7D-C263-40D6-8C8C-25D67FDDFED3}" type="slidenum">
              <a:rPr lang="en-IN" smtClean="0"/>
              <a:t>‹#›</a:t>
            </a:fld>
            <a:endParaRPr lang="en-IN"/>
          </a:p>
        </p:txBody>
      </p:sp>
    </p:spTree>
    <p:extLst>
      <p:ext uri="{BB962C8B-B14F-4D97-AF65-F5344CB8AC3E}">
        <p14:creationId xmlns:p14="http://schemas.microsoft.com/office/powerpoint/2010/main" val="21121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6E92-97A9-3819-69F4-AC9772D720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FAF7321-AF23-5236-3BD2-35A92229BC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3F7B5B-FC83-288E-00FE-F21F16D7F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8DA77D-8F32-1D8D-B925-8DC5853E8F7C}"/>
              </a:ext>
            </a:extLst>
          </p:cNvPr>
          <p:cNvSpPr>
            <a:spLocks noGrp="1"/>
          </p:cNvSpPr>
          <p:nvPr>
            <p:ph type="dt" sz="half" idx="10"/>
          </p:nvPr>
        </p:nvSpPr>
        <p:spPr/>
        <p:txBody>
          <a:bodyPr/>
          <a:lstStyle/>
          <a:p>
            <a:fld id="{67C0AB4D-39BF-415F-8953-2774CCFC4377}" type="datetimeFigureOut">
              <a:rPr lang="en-IN" smtClean="0"/>
              <a:t>14/05/25</a:t>
            </a:fld>
            <a:endParaRPr lang="en-IN"/>
          </a:p>
        </p:txBody>
      </p:sp>
      <p:sp>
        <p:nvSpPr>
          <p:cNvPr id="6" name="Footer Placeholder 5">
            <a:extLst>
              <a:ext uri="{FF2B5EF4-FFF2-40B4-BE49-F238E27FC236}">
                <a16:creationId xmlns:a16="http://schemas.microsoft.com/office/drawing/2014/main" id="{C09F1890-50FB-1933-E90E-0402D0B952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B88AF8-1278-ED8A-803F-21CCD6E1F7B0}"/>
              </a:ext>
            </a:extLst>
          </p:cNvPr>
          <p:cNvSpPr>
            <a:spLocks noGrp="1"/>
          </p:cNvSpPr>
          <p:nvPr>
            <p:ph type="sldNum" sz="quarter" idx="12"/>
          </p:nvPr>
        </p:nvSpPr>
        <p:spPr/>
        <p:txBody>
          <a:bodyPr/>
          <a:lstStyle/>
          <a:p>
            <a:fld id="{4D97CD7D-C263-40D6-8C8C-25D67FDDFED3}" type="slidenum">
              <a:rPr lang="en-IN" smtClean="0"/>
              <a:t>‹#›</a:t>
            </a:fld>
            <a:endParaRPr lang="en-IN"/>
          </a:p>
        </p:txBody>
      </p:sp>
    </p:spTree>
    <p:extLst>
      <p:ext uri="{BB962C8B-B14F-4D97-AF65-F5344CB8AC3E}">
        <p14:creationId xmlns:p14="http://schemas.microsoft.com/office/powerpoint/2010/main" val="352878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73A8F-B65D-A578-C89A-6F0241CFF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9B6ED28-BFC2-98CF-4D02-28EB9D8DC3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232E-512B-AF63-1938-31C0FA187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0AB4D-39BF-415F-8953-2774CCFC4377}" type="datetimeFigureOut">
              <a:rPr lang="en-IN" smtClean="0"/>
              <a:t>14/05/25</a:t>
            </a:fld>
            <a:endParaRPr lang="en-IN"/>
          </a:p>
        </p:txBody>
      </p:sp>
      <p:sp>
        <p:nvSpPr>
          <p:cNvPr id="5" name="Footer Placeholder 4">
            <a:extLst>
              <a:ext uri="{FF2B5EF4-FFF2-40B4-BE49-F238E27FC236}">
                <a16:creationId xmlns:a16="http://schemas.microsoft.com/office/drawing/2014/main" id="{E69FACB1-3D62-E303-1D4A-6C478AE972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190054-3D91-E31C-8000-B229103702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7CD7D-C263-40D6-8C8C-25D67FDDFED3}" type="slidenum">
              <a:rPr lang="en-IN" smtClean="0"/>
              <a:t>‹#›</a:t>
            </a:fld>
            <a:endParaRPr lang="en-IN"/>
          </a:p>
        </p:txBody>
      </p:sp>
    </p:spTree>
    <p:extLst>
      <p:ext uri="{BB962C8B-B14F-4D97-AF65-F5344CB8AC3E}">
        <p14:creationId xmlns:p14="http://schemas.microsoft.com/office/powerpoint/2010/main" val="289787845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3" descr="Computer script on a screen">
            <a:extLst>
              <a:ext uri="{FF2B5EF4-FFF2-40B4-BE49-F238E27FC236}">
                <a16:creationId xmlns:a16="http://schemas.microsoft.com/office/drawing/2014/main" id="{833294D5-FFF7-AE11-BAB4-67B79CC53485}"/>
              </a:ext>
            </a:extLst>
          </p:cNvPr>
          <p:cNvPicPr>
            <a:picLocks noChangeAspect="1"/>
          </p:cNvPicPr>
          <p:nvPr/>
        </p:nvPicPr>
        <p:blipFill>
          <a:blip r:embed="rId2"/>
          <a:srcRect t="5531" b="1020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08F661-A8B1-493D-89B0-4F4CF3EE7A35}"/>
              </a:ext>
            </a:extLst>
          </p:cNvPr>
          <p:cNvSpPr>
            <a:spLocks noGrp="1"/>
          </p:cNvSpPr>
          <p:nvPr>
            <p:ph type="ctrTitle"/>
          </p:nvPr>
        </p:nvSpPr>
        <p:spPr>
          <a:solidFill>
            <a:schemeClr val="bg1">
              <a:alpha val="60000"/>
            </a:schemeClr>
          </a:solidFill>
          <a:ln w="38100" cap="sq">
            <a:solidFill>
              <a:schemeClr val="tx1"/>
            </a:solidFill>
            <a:miter lim="800000"/>
          </a:ln>
        </p:spPr>
        <p:txBody>
          <a:bodyPr vert="horz" lIns="182880" tIns="182880" rIns="182880" bIns="182880" rtlCol="0" anchor="ctr">
            <a:normAutofit/>
          </a:bodyPr>
          <a:lstStyle/>
          <a:p>
            <a:r>
              <a:rPr lang="en-US" kern="1200" cap="all" spc="200" baseline="0" dirty="0">
                <a:solidFill>
                  <a:schemeClr val="tx1"/>
                </a:solidFill>
                <a:latin typeface="+mj-lt"/>
                <a:ea typeface="+mj-ea"/>
                <a:cs typeface="+mj-cs"/>
              </a:rPr>
              <a:t>HTML5 – Web SQL Database</a:t>
            </a:r>
          </a:p>
        </p:txBody>
      </p:sp>
    </p:spTree>
    <p:extLst>
      <p:ext uri="{BB962C8B-B14F-4D97-AF65-F5344CB8AC3E}">
        <p14:creationId xmlns:p14="http://schemas.microsoft.com/office/powerpoint/2010/main" val="11795775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C0CFDB-5269-4FAB-90D0-D53129BBB2CA}"/>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latin typeface="Arial" panose="020B0604020202020204" pitchFamily="34" charset="0"/>
                <a:cs typeface="Arial" panose="020B0604020202020204" pitchFamily="34" charset="0"/>
              </a:rPr>
              <a:t>HTML5 – Web SQL Database</a:t>
            </a:r>
            <a:endParaRPr lang="en-IN" sz="4000">
              <a:solidFill>
                <a:srgbClr val="FFFFFF"/>
              </a:solidFill>
            </a:endParaRPr>
          </a:p>
        </p:txBody>
      </p:sp>
      <p:sp>
        <p:nvSpPr>
          <p:cNvPr id="3" name="Content Placeholder 2">
            <a:extLst>
              <a:ext uri="{FF2B5EF4-FFF2-40B4-BE49-F238E27FC236}">
                <a16:creationId xmlns:a16="http://schemas.microsoft.com/office/drawing/2014/main" id="{E9EC50BD-19F1-4DB7-BA4F-AB9235676811}"/>
              </a:ext>
            </a:extLst>
          </p:cNvPr>
          <p:cNvSpPr>
            <a:spLocks noGrp="1"/>
          </p:cNvSpPr>
          <p:nvPr>
            <p:ph idx="1"/>
          </p:nvPr>
        </p:nvSpPr>
        <p:spPr>
          <a:xfrm>
            <a:off x="6503158" y="649480"/>
            <a:ext cx="4862447" cy="5546047"/>
          </a:xfrm>
        </p:spPr>
        <p:txBody>
          <a:bodyPr anchor="ctr">
            <a:normAutofit/>
          </a:bodyPr>
          <a:lstStyle/>
          <a:p>
            <a:pPr marL="0" indent="0">
              <a:buNone/>
            </a:pPr>
            <a:r>
              <a:rPr lang="en-IN" sz="1400">
                <a:effectLst/>
                <a:latin typeface="Calibri" panose="020F0502020204030204" pitchFamily="34" charset="0"/>
                <a:ea typeface="Calibri" panose="020F0502020204030204" pitchFamily="34" charset="0"/>
              </a:rPr>
              <a:t>The Web SQL Database API isn't actually part of the HTML5 specification but it is a separate specification which introduces a set of APIs to manipulate client-side databases using SQL .</a:t>
            </a:r>
          </a:p>
          <a:p>
            <a:pPr marL="0" indent="0">
              <a:buNone/>
            </a:pPr>
            <a:r>
              <a:rPr lang="en-IN" sz="1400">
                <a:effectLst/>
                <a:latin typeface="Calibri" panose="020F0502020204030204" pitchFamily="34" charset="0"/>
                <a:ea typeface="Calibri" panose="020F0502020204030204" pitchFamily="34" charset="0"/>
              </a:rPr>
              <a:t>I'm assuming you are a great web developer and if that is the case then no doubt, you would be well aware of SQL and RDBMS concepts. If you still want to have a session with SQL then, you can go through our SQL Tutorial .</a:t>
            </a:r>
          </a:p>
          <a:p>
            <a:pPr marL="0" indent="0">
              <a:buNone/>
            </a:pPr>
            <a:r>
              <a:rPr lang="en-IN" sz="1400">
                <a:effectLst/>
                <a:latin typeface="Calibri" panose="020F0502020204030204" pitchFamily="34" charset="0"/>
                <a:ea typeface="Calibri" panose="020F0502020204030204" pitchFamily="34" charset="0"/>
              </a:rPr>
              <a:t>Web SQL Database will work in latest version of Safari, Chrome and Opera</a:t>
            </a:r>
            <a:r>
              <a:rPr lang="en-IN" sz="1400">
                <a:latin typeface="Calibri" panose="020F0502020204030204" pitchFamily="34" charset="0"/>
                <a:ea typeface="Calibri" panose="020F0502020204030204" pitchFamily="34" charset="0"/>
              </a:rPr>
              <a:t>.</a:t>
            </a:r>
          </a:p>
          <a:p>
            <a:pPr marL="0" indent="0">
              <a:buNone/>
            </a:pPr>
            <a:r>
              <a:rPr lang="en-IN" sz="1400" b="1" kern="0">
                <a:effectLst/>
                <a:latin typeface="Calibri" panose="020F0502020204030204" pitchFamily="34" charset="0"/>
                <a:ea typeface="Calibri" panose="020F0502020204030204" pitchFamily="34" charset="0"/>
              </a:rPr>
              <a:t>The Core Methods :</a:t>
            </a:r>
          </a:p>
          <a:p>
            <a:pPr marL="0" indent="0">
              <a:spcAft>
                <a:spcPts val="70"/>
              </a:spcAft>
              <a:buNone/>
            </a:pPr>
            <a:r>
              <a:rPr lang="en-IN" sz="1400">
                <a:effectLst/>
                <a:latin typeface="Calibri" panose="020F0502020204030204" pitchFamily="34" charset="0"/>
                <a:ea typeface="Calibri" panose="020F0502020204030204" pitchFamily="34" charset="0"/>
              </a:rPr>
              <a:t>There are following three core methods defined in the spec that I am going to cover in this tutorial -</a:t>
            </a:r>
          </a:p>
          <a:p>
            <a:pPr marL="342900" lvl="0" indent="-342900" fontAlgn="base">
              <a:spcAft>
                <a:spcPts val="950"/>
              </a:spcAft>
              <a:buClr>
                <a:srgbClr val="000000"/>
              </a:buClr>
              <a:buSzPts val="1400"/>
              <a:buBlip>
                <a:blip r:embed="rId2"/>
              </a:buBlip>
            </a:pPr>
            <a:r>
              <a:rPr lang="en-IN" sz="14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openDatabase - This method creates the database object either using existing database or creating new one.</a:t>
            </a:r>
          </a:p>
          <a:p>
            <a:pPr marL="342900" lvl="0" indent="-342900" fontAlgn="base">
              <a:spcAft>
                <a:spcPts val="1005"/>
              </a:spcAft>
              <a:buClr>
                <a:srgbClr val="000000"/>
              </a:buClr>
              <a:buSzPts val="1400"/>
              <a:buBlip>
                <a:blip r:embed="rId2"/>
              </a:buBlip>
            </a:pPr>
            <a:r>
              <a:rPr lang="en-IN" sz="14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transaction - This method gives us the ability to control a transaction and performing either commit or rollback based on the situation.</a:t>
            </a:r>
          </a:p>
          <a:p>
            <a:pPr marL="342900" lvl="0" indent="-342900" fontAlgn="base">
              <a:spcAft>
                <a:spcPts val="450"/>
              </a:spcAft>
              <a:buClr>
                <a:srgbClr val="000000"/>
              </a:buClr>
              <a:buSzPts val="1400"/>
              <a:buBlip>
                <a:blip r:embed="rId2"/>
              </a:buBlip>
            </a:pPr>
            <a:r>
              <a:rPr lang="en-IN" sz="1400" u="none" strike="noStrike">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executeSql - This method is used to execute actual SQL query.</a:t>
            </a:r>
          </a:p>
          <a:p>
            <a:pPr marL="0" indent="0">
              <a:buNone/>
            </a:pPr>
            <a:endParaRPr lang="en-IN" sz="140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3195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D1CF04-CB8F-4322-9FD2-7F287E9C6C22}"/>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Open Database :</a:t>
            </a:r>
            <a:endParaRPr lang="en-IN" sz="4000">
              <a:solidFill>
                <a:srgbClr val="FFFFFF"/>
              </a:solidFill>
            </a:endParaRPr>
          </a:p>
        </p:txBody>
      </p:sp>
      <p:sp>
        <p:nvSpPr>
          <p:cNvPr id="3" name="Content Placeholder 2">
            <a:extLst>
              <a:ext uri="{FF2B5EF4-FFF2-40B4-BE49-F238E27FC236}">
                <a16:creationId xmlns:a16="http://schemas.microsoft.com/office/drawing/2014/main" id="{79A3A095-B116-4D73-92B0-80F62EF02E5B}"/>
              </a:ext>
            </a:extLst>
          </p:cNvPr>
          <p:cNvSpPr>
            <a:spLocks noGrp="1"/>
          </p:cNvSpPr>
          <p:nvPr>
            <p:ph idx="1"/>
          </p:nvPr>
        </p:nvSpPr>
        <p:spPr>
          <a:xfrm>
            <a:off x="6503158" y="649480"/>
            <a:ext cx="4862447" cy="5546047"/>
          </a:xfrm>
        </p:spPr>
        <p:txBody>
          <a:bodyPr anchor="ctr">
            <a:normAutofit/>
          </a:bodyPr>
          <a:lstStyle/>
          <a:p>
            <a:pPr marL="0" indent="0">
              <a:buNone/>
            </a:pPr>
            <a:r>
              <a:rPr lang="en-IN" sz="1700">
                <a:effectLst/>
                <a:ea typeface="Calibri" panose="020F0502020204030204" pitchFamily="34" charset="0"/>
              </a:rPr>
              <a:t>The openDatabase method takes care of opening a database if it already exists, this method will create it if it already does not exist.</a:t>
            </a:r>
          </a:p>
          <a:p>
            <a:pPr marL="0" indent="0">
              <a:buNone/>
            </a:pPr>
            <a:r>
              <a:rPr lang="en-IN" sz="1700" b="1">
                <a:effectLst/>
                <a:latin typeface="Calibri" panose="020F0502020204030204" pitchFamily="34" charset="0"/>
                <a:ea typeface="Calibri" panose="020F0502020204030204" pitchFamily="34" charset="0"/>
              </a:rPr>
              <a:t>To create and open a database, use the following code -</a:t>
            </a:r>
          </a:p>
          <a:p>
            <a:pPr marL="0" indent="0">
              <a:buNone/>
            </a:pPr>
            <a:r>
              <a:rPr lang="en-IN" sz="1700"/>
              <a:t>var db = openDatabase('mydb', '1.0', 'Test DB', 2 * 1024 * 1024);</a:t>
            </a:r>
          </a:p>
          <a:p>
            <a:pPr marL="0" indent="0">
              <a:buNone/>
            </a:pPr>
            <a:r>
              <a:rPr lang="en-US" sz="1700"/>
              <a:t>The above method took the following five parameters   Database name   Version number   Text description</a:t>
            </a:r>
          </a:p>
          <a:p>
            <a:r>
              <a:rPr lang="en-US" sz="1700"/>
              <a:t> 	Size of database</a:t>
            </a:r>
          </a:p>
          <a:p>
            <a:r>
              <a:rPr lang="en-US" sz="1700"/>
              <a:t> 	Creation callback</a:t>
            </a:r>
          </a:p>
          <a:p>
            <a:pPr marL="0" indent="0">
              <a:buNone/>
            </a:pPr>
            <a:r>
              <a:rPr lang="en-US" sz="1700"/>
              <a:t>The last and 5th argument, creation callback will be called if the database is being created. Without this feature, however, the databases are still being created on the fly and correctly versioned.</a:t>
            </a:r>
          </a:p>
          <a:p>
            <a:pPr marL="0" indent="0">
              <a:buNone/>
            </a:pPr>
            <a:r>
              <a:rPr lang="en-US" sz="1700"/>
              <a:t> </a:t>
            </a:r>
            <a:endParaRPr lang="en-IN" sz="1700"/>
          </a:p>
        </p:txBody>
      </p:sp>
    </p:spTree>
    <p:extLst>
      <p:ext uri="{BB962C8B-B14F-4D97-AF65-F5344CB8AC3E}">
        <p14:creationId xmlns:p14="http://schemas.microsoft.com/office/powerpoint/2010/main" val="60435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2BBD-1003-4BED-8B49-39BCA13CF4A1}"/>
              </a:ext>
            </a:extLst>
          </p:cNvPr>
          <p:cNvSpPr>
            <a:spLocks noGrp="1"/>
          </p:cNvSpPr>
          <p:nvPr>
            <p:ph type="title"/>
          </p:nvPr>
        </p:nvSpPr>
        <p:spPr>
          <a:xfrm>
            <a:off x="1484310" y="0"/>
            <a:ext cx="5283199" cy="752474"/>
          </a:xfrm>
        </p:spPr>
        <p:txBody>
          <a:bodyPr>
            <a:normAutofit/>
          </a:bodyPr>
          <a:lstStyle/>
          <a:p>
            <a:r>
              <a:rPr lang="en-US" dirty="0"/>
              <a:t>Executing Queries</a:t>
            </a:r>
            <a:endParaRPr lang="en-IN" dirty="0"/>
          </a:p>
        </p:txBody>
      </p:sp>
      <p:sp>
        <p:nvSpPr>
          <p:cNvPr id="3" name="Content Placeholder 2">
            <a:extLst>
              <a:ext uri="{FF2B5EF4-FFF2-40B4-BE49-F238E27FC236}">
                <a16:creationId xmlns:a16="http://schemas.microsoft.com/office/drawing/2014/main" id="{45C1346E-D010-4D83-A55C-A6D3909D2DA4}"/>
              </a:ext>
            </a:extLst>
          </p:cNvPr>
          <p:cNvSpPr>
            <a:spLocks noGrp="1"/>
          </p:cNvSpPr>
          <p:nvPr>
            <p:ph idx="1"/>
          </p:nvPr>
        </p:nvSpPr>
        <p:spPr>
          <a:xfrm>
            <a:off x="1992312" y="1457324"/>
            <a:ext cx="10018713" cy="4591051"/>
          </a:xfrm>
        </p:spPr>
        <p:txBody>
          <a:bodyPr>
            <a:normAutofit/>
          </a:bodyPr>
          <a:lstStyle/>
          <a:p>
            <a:pPr marL="0" indent="0">
              <a:buNone/>
            </a:pP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 execute a query you use the </a:t>
            </a:r>
            <a:r>
              <a:rPr lang="en-IN"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database.transaction</a:t>
            </a: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function. This function needs a single argument, which is a function that takes care of actually executing the query as follows –</a:t>
            </a:r>
          </a:p>
          <a:p>
            <a:pPr marL="0" indent="0">
              <a:buNone/>
            </a:pPr>
            <a:endParaRPr lang="en-IN" sz="18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above query will create a table called LOGS in '</a:t>
            </a:r>
            <a:r>
              <a:rPr lang="en-IN" sz="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mydb</a:t>
            </a: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database.</a:t>
            </a:r>
          </a:p>
          <a:p>
            <a:pPr marL="0" indent="0">
              <a:buNone/>
            </a:pPr>
            <a:endParaRPr lang="en-IN" dirty="0"/>
          </a:p>
          <a:p>
            <a:pPr marL="0" indent="0">
              <a:buNone/>
            </a:pPr>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EB01678F-D5FB-401F-BC01-F161355427D5}"/>
              </a:ext>
            </a:extLst>
          </p:cNvPr>
          <p:cNvGraphicFramePr>
            <a:graphicFrameLocks noGrp="1"/>
          </p:cNvGraphicFramePr>
          <p:nvPr>
            <p:extLst>
              <p:ext uri="{D42A27DB-BD31-4B8C-83A1-F6EECF244321}">
                <p14:modId xmlns:p14="http://schemas.microsoft.com/office/powerpoint/2010/main" val="925550602"/>
              </p:ext>
            </p:extLst>
          </p:nvPr>
        </p:nvGraphicFramePr>
        <p:xfrm>
          <a:off x="2201386" y="2256155"/>
          <a:ext cx="8952389" cy="1134745"/>
        </p:xfrm>
        <a:graphic>
          <a:graphicData uri="http://schemas.openxmlformats.org/drawingml/2006/table">
            <a:tbl>
              <a:tblPr firstRow="1" firstCol="1" bandRow="1">
                <a:tableStyleId>{5C22544A-7EE6-4342-B048-85BDC9FD1C3A}</a:tableStyleId>
              </a:tblPr>
              <a:tblGrid>
                <a:gridCol w="8952389">
                  <a:extLst>
                    <a:ext uri="{9D8B030D-6E8A-4147-A177-3AD203B41FA5}">
                      <a16:colId xmlns:a16="http://schemas.microsoft.com/office/drawing/2014/main" val="2702962848"/>
                    </a:ext>
                  </a:extLst>
                </a:gridCol>
              </a:tblGrid>
              <a:tr h="1134745">
                <a:tc>
                  <a:txBody>
                    <a:bodyPr/>
                    <a:lstStyle/>
                    <a:p>
                      <a:pPr marL="30480" algn="l">
                        <a:lnSpc>
                          <a:spcPct val="107000"/>
                        </a:lnSpc>
                        <a:spcAft>
                          <a:spcPts val="820"/>
                        </a:spcAft>
                        <a:tabLst>
                          <a:tab pos="1502410" algn="ctr"/>
                          <a:tab pos="3785870" algn="ctr"/>
                        </a:tabLst>
                      </a:pPr>
                      <a:r>
                        <a:rPr lang="en-IN" sz="2000" dirty="0">
                          <a:effectLst/>
                        </a:rPr>
                        <a:t>var </a:t>
                      </a:r>
                      <a:r>
                        <a:rPr lang="en-IN" sz="2000" dirty="0" err="1">
                          <a:effectLst/>
                        </a:rPr>
                        <a:t>db</a:t>
                      </a:r>
                      <a:r>
                        <a:rPr lang="en-IN" sz="2000" dirty="0">
                          <a:effectLst/>
                        </a:rPr>
                        <a:t>	</a:t>
                      </a:r>
                      <a:r>
                        <a:rPr lang="en-IN" sz="2000" dirty="0" err="1">
                          <a:effectLst/>
                        </a:rPr>
                        <a:t>openDatabase</a:t>
                      </a:r>
                      <a:r>
                        <a:rPr lang="en-IN" sz="2000" dirty="0">
                          <a:effectLst/>
                        </a:rPr>
                        <a:t>( </a:t>
                      </a:r>
                      <a:r>
                        <a:rPr lang="en-IN" sz="2000" baseline="30000" dirty="0">
                          <a:effectLst/>
                        </a:rPr>
                        <a:t>I </a:t>
                      </a:r>
                      <a:r>
                        <a:rPr lang="en-IN" sz="2000" dirty="0" err="1">
                          <a:effectLst/>
                        </a:rPr>
                        <a:t>mydb</a:t>
                      </a:r>
                      <a:r>
                        <a:rPr lang="en-IN" sz="2000" dirty="0">
                          <a:effectLst/>
                        </a:rPr>
                        <a:t>' ,	' 1 . 0 ' , 'Test DB' , 2 * 1024 * 1024);</a:t>
                      </a:r>
                    </a:p>
                    <a:p>
                      <a:pPr marL="241300" indent="-234950" algn="just">
                        <a:lnSpc>
                          <a:spcPct val="90000"/>
                        </a:lnSpc>
                        <a:spcAft>
                          <a:spcPts val="70"/>
                        </a:spcAft>
                      </a:pPr>
                      <a:r>
                        <a:rPr lang="en-IN" sz="2000" dirty="0">
                          <a:effectLst/>
                        </a:rPr>
                        <a:t>db. transaction(function (</a:t>
                      </a:r>
                      <a:r>
                        <a:rPr lang="en-IN" sz="2000" dirty="0" err="1">
                          <a:effectLst/>
                        </a:rPr>
                        <a:t>tx</a:t>
                      </a:r>
                      <a:r>
                        <a:rPr lang="en-IN" sz="2000" dirty="0">
                          <a:effectLst/>
                        </a:rPr>
                        <a:t>) { tx.executeSq1( 'CREATE TABLE IF NOT EXISTS LOGS (id unique, log) </a:t>
                      </a:r>
                      <a:r>
                        <a:rPr lang="en-IN" sz="2000" baseline="30000" dirty="0">
                          <a:effectLst/>
                        </a:rPr>
                        <a:t>l </a:t>
                      </a:r>
                      <a:r>
                        <a:rPr lang="en-IN" sz="2000" dirty="0">
                          <a:effectLst/>
                        </a:rPr>
                        <a:t>)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100330" marR="1333500" marT="130810" marB="0"/>
                </a:tc>
                <a:extLst>
                  <a:ext uri="{0D108BD9-81ED-4DB2-BD59-A6C34878D82A}">
                    <a16:rowId xmlns:a16="http://schemas.microsoft.com/office/drawing/2014/main" val="197565252"/>
                  </a:ext>
                </a:extLst>
              </a:tr>
            </a:tbl>
          </a:graphicData>
        </a:graphic>
      </p:graphicFrame>
      <p:pic>
        <p:nvPicPr>
          <p:cNvPr id="3073" name="Picture 16951">
            <a:extLst>
              <a:ext uri="{FF2B5EF4-FFF2-40B4-BE49-F238E27FC236}">
                <a16:creationId xmlns:a16="http://schemas.microsoft.com/office/drawing/2014/main" id="{A3B8917C-1FF0-4397-BE29-0211143E8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063" y="3629025"/>
            <a:ext cx="38100" cy="5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63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4101">
            <a:extLst>
              <a:ext uri="{FF2B5EF4-FFF2-40B4-BE49-F238E27FC236}">
                <a16:creationId xmlns:a16="http://schemas.microsoft.com/office/drawing/2014/main" id="{8120608D-F9F7-9BFE-B221-F2B534005DC2}"/>
              </a:ext>
            </a:extLst>
          </p:cNvPr>
          <p:cNvPicPr>
            <a:picLocks noChangeAspect="1"/>
          </p:cNvPicPr>
          <p:nvPr/>
        </p:nvPicPr>
        <p:blipFill>
          <a:blip r:embed="rId2">
            <a:alphaModFix amt="35000"/>
          </a:blip>
          <a:srcRect/>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9CC68DB-E1F5-4B69-88DA-B0871D415B4E}"/>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mn-lt"/>
              </a:rPr>
              <a:t>INSERT Operation</a:t>
            </a:r>
            <a:endParaRPr lang="en-IN">
              <a:solidFill>
                <a:srgbClr val="FFFFFF"/>
              </a:solidFill>
              <a:latin typeface="+mn-lt"/>
            </a:endParaRPr>
          </a:p>
        </p:txBody>
      </p:sp>
      <p:pic>
        <p:nvPicPr>
          <p:cNvPr id="4097" name="Picture 16987">
            <a:extLst>
              <a:ext uri="{FF2B5EF4-FFF2-40B4-BE49-F238E27FC236}">
                <a16:creationId xmlns:a16="http://schemas.microsoft.com/office/drawing/2014/main" id="{7ED0A6E1-AA4B-FFA2-2965-2D805416E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 cy="50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00" name="Content Placeholder 2">
            <a:extLst>
              <a:ext uri="{FF2B5EF4-FFF2-40B4-BE49-F238E27FC236}">
                <a16:creationId xmlns:a16="http://schemas.microsoft.com/office/drawing/2014/main" id="{64C8A8F1-2DBB-9517-A2B8-F63E99A997F4}"/>
              </a:ext>
            </a:extLst>
          </p:cNvPr>
          <p:cNvGraphicFramePr>
            <a:graphicFrameLocks noGrp="1"/>
          </p:cNvGraphicFramePr>
          <p:nvPr>
            <p:ph idx="1"/>
            <p:extLst>
              <p:ext uri="{D42A27DB-BD31-4B8C-83A1-F6EECF244321}">
                <p14:modId xmlns:p14="http://schemas.microsoft.com/office/powerpoint/2010/main" val="18161764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8206444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4C166-C228-41E5-86AA-BE6252162B4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READ Operation</a:t>
            </a:r>
            <a:endParaRPr lang="en-IN" sz="4000">
              <a:solidFill>
                <a:srgbClr val="FFFFFF"/>
              </a:solidFill>
            </a:endParaRPr>
          </a:p>
        </p:txBody>
      </p:sp>
      <p:sp>
        <p:nvSpPr>
          <p:cNvPr id="3" name="Content Placeholder 2">
            <a:extLst>
              <a:ext uri="{FF2B5EF4-FFF2-40B4-BE49-F238E27FC236}">
                <a16:creationId xmlns:a16="http://schemas.microsoft.com/office/drawing/2014/main" id="{FE3CCBE9-B5EF-4FD6-A858-7F47BD827D96}"/>
              </a:ext>
            </a:extLst>
          </p:cNvPr>
          <p:cNvSpPr>
            <a:spLocks noGrp="1"/>
          </p:cNvSpPr>
          <p:nvPr>
            <p:ph idx="1"/>
          </p:nvPr>
        </p:nvSpPr>
        <p:spPr>
          <a:xfrm>
            <a:off x="4810259" y="649480"/>
            <a:ext cx="6555347" cy="5546047"/>
          </a:xfrm>
        </p:spPr>
        <p:txBody>
          <a:bodyPr anchor="ctr">
            <a:normAutofit/>
          </a:bodyPr>
          <a:lstStyle/>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To read already existing records we use a callback to capture the results as follows:</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var db = openDatabase('mydb', '1.0', 'Test DB', 2 * 1024 * 1024);  </a:t>
            </a:r>
          </a:p>
          <a:p>
            <a:pPr marL="0" indent="0">
              <a:buNone/>
            </a:pPr>
            <a:endParaRPr lang="en-IN" sz="100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db.transaction(function (tx) {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tx.executeSql('CREATE TABLE IF NOT EXISTS LOGS (id unique, log)');</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tx.executeSql('INSERT INTO LOGS (id, log) VALUES (1, "foobar")');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tx.executeSql('INSERT INTO LOGS (id, log) VALUES (2, "logmsg")');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a:t>
            </a:r>
          </a:p>
          <a:p>
            <a:pPr marL="0" indent="0">
              <a:buNone/>
            </a:pPr>
            <a:endParaRPr lang="en-IN" sz="100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db.transaction(function (tx) {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tx.executeSql('SELECT * FROM LOGS', [], function (tx, results) {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var len = results.rows.length, i;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msg = "&lt;p&gt;Found rows: " + len + "&lt;/p&gt;";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document.querySelector('#status').innerHTML +=  msg;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for (i = 0; i &lt; len; i++) {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alert(results.rows.item(i).log );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   }, null); </a:t>
            </a:r>
          </a:p>
          <a:p>
            <a:pPr marL="0" indent="0">
              <a:buNone/>
            </a:pPr>
            <a:r>
              <a:rPr lang="en-IN" sz="1000">
                <a:effectLst/>
                <a:latin typeface="Arial" panose="020B0604020202020204" pitchFamily="34" charset="0"/>
                <a:ea typeface="Calibri" panose="020F0502020204030204" pitchFamily="34" charset="0"/>
                <a:cs typeface="Arial" panose="020B0604020202020204" pitchFamily="34" charset="0"/>
              </a:rPr>
              <a:t>});</a:t>
            </a:r>
          </a:p>
          <a:p>
            <a:pPr marL="0" indent="0">
              <a:buNone/>
            </a:pPr>
            <a:endParaRPr lang="en-IN" sz="1000"/>
          </a:p>
        </p:txBody>
      </p:sp>
    </p:spTree>
    <p:extLst>
      <p:ext uri="{BB962C8B-B14F-4D97-AF65-F5344CB8AC3E}">
        <p14:creationId xmlns:p14="http://schemas.microsoft.com/office/powerpoint/2010/main" val="55821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4849-192E-4C54-B47A-69CD9629682C}"/>
              </a:ext>
            </a:extLst>
          </p:cNvPr>
          <p:cNvSpPr>
            <a:spLocks noGrp="1"/>
          </p:cNvSpPr>
          <p:nvPr>
            <p:ph type="title"/>
          </p:nvPr>
        </p:nvSpPr>
        <p:spPr>
          <a:xfrm>
            <a:off x="1484310" y="142876"/>
            <a:ext cx="3602039" cy="419099"/>
          </a:xfrm>
        </p:spPr>
        <p:txBody>
          <a:bodyPr>
            <a:normAutofit fontScale="90000"/>
          </a:bodyPr>
          <a:lstStyle/>
          <a:p>
            <a:r>
              <a:rPr lang="en-US" dirty="0"/>
              <a:t>Final Example :</a:t>
            </a:r>
            <a:endParaRPr lang="en-IN" dirty="0"/>
          </a:p>
        </p:txBody>
      </p:sp>
      <p:sp>
        <p:nvSpPr>
          <p:cNvPr id="3" name="Content Placeholder 2">
            <a:extLst>
              <a:ext uri="{FF2B5EF4-FFF2-40B4-BE49-F238E27FC236}">
                <a16:creationId xmlns:a16="http://schemas.microsoft.com/office/drawing/2014/main" id="{45A3D9AB-B1F5-43FC-982C-B9326F433BF0}"/>
              </a:ext>
            </a:extLst>
          </p:cNvPr>
          <p:cNvSpPr>
            <a:spLocks noGrp="1"/>
          </p:cNvSpPr>
          <p:nvPr>
            <p:ph idx="1"/>
          </p:nvPr>
        </p:nvSpPr>
        <p:spPr>
          <a:xfrm>
            <a:off x="2106612" y="819149"/>
            <a:ext cx="10018713" cy="6038851"/>
          </a:xfrm>
        </p:spPr>
        <p:txBody>
          <a:bodyPr>
            <a:noAutofit/>
          </a:bodyPr>
          <a:lstStyle/>
          <a:p>
            <a:pPr marL="0" indent="0">
              <a:buNone/>
            </a:pPr>
            <a:r>
              <a:rPr lang="en-IN" sz="1800" dirty="0">
                <a:solidFill>
                  <a:srgbClr val="FF0000"/>
                </a:solidFill>
                <a:effectLst/>
                <a:latin typeface="Calibri" panose="020F0502020204030204" pitchFamily="34" charset="0"/>
                <a:ea typeface="Calibri" panose="020F0502020204030204" pitchFamily="34" charset="0"/>
              </a:rPr>
              <a:t>So finally, let us keep this example in a full-fledged HTML5 document as follows and try to run it in the browser</a:t>
            </a:r>
            <a:r>
              <a:rPr lang="en-IN" sz="1800" dirty="0">
                <a:solidFill>
                  <a:srgbClr val="FF0000"/>
                </a:solidFill>
                <a:latin typeface="Calibri" panose="020F0502020204030204" pitchFamily="34" charset="0"/>
                <a:ea typeface="Calibri" panose="020F0502020204030204" pitchFamily="34" charset="0"/>
              </a:rPr>
              <a:t> :</a:t>
            </a:r>
            <a:endParaRPr lang="en-IN" sz="1800" dirty="0">
              <a:solidFill>
                <a:srgbClr val="FF0000"/>
              </a:solidFill>
              <a:effectLst/>
              <a:latin typeface="Calibri" panose="020F0502020204030204" pitchFamily="34" charset="0"/>
              <a:ea typeface="Calibri" panose="020F0502020204030204" pitchFamily="34" charset="0"/>
            </a:endParaRPr>
          </a:p>
          <a:p>
            <a:pPr marL="0" indent="0">
              <a:buNone/>
            </a:pPr>
            <a:r>
              <a:rPr lang="en-IN" sz="1800" dirty="0"/>
              <a:t>&lt;!DOCTYPE HTML&gt; </a:t>
            </a:r>
          </a:p>
          <a:p>
            <a:pPr marL="0" indent="0">
              <a:buNone/>
            </a:pPr>
            <a:r>
              <a:rPr lang="en-IN" sz="1800" dirty="0"/>
              <a:t>&lt;html&gt;  </a:t>
            </a:r>
          </a:p>
          <a:p>
            <a:pPr marL="0" indent="0">
              <a:buNone/>
            </a:pPr>
            <a:r>
              <a:rPr lang="en-IN" sz="1800" dirty="0"/>
              <a:t>   &lt;head&gt; </a:t>
            </a:r>
          </a:p>
          <a:p>
            <a:pPr marL="0" indent="0">
              <a:buNone/>
            </a:pPr>
            <a:r>
              <a:rPr lang="en-IN" sz="1800" dirty="0"/>
              <a:t>      &lt;script type = "text/</a:t>
            </a:r>
            <a:r>
              <a:rPr lang="en-IN" sz="1800" dirty="0" err="1"/>
              <a:t>javascript</a:t>
            </a:r>
            <a:r>
              <a:rPr lang="en-IN" sz="1800" dirty="0"/>
              <a:t>"&gt; </a:t>
            </a:r>
          </a:p>
          <a:p>
            <a:pPr marL="0" indent="0">
              <a:buNone/>
            </a:pPr>
            <a:r>
              <a:rPr lang="en-IN" sz="1800" dirty="0"/>
              <a:t>         var </a:t>
            </a:r>
            <a:r>
              <a:rPr lang="en-IN" sz="1800" dirty="0" err="1"/>
              <a:t>db</a:t>
            </a:r>
            <a:r>
              <a:rPr lang="en-IN" sz="1800" dirty="0"/>
              <a:t> = </a:t>
            </a:r>
            <a:r>
              <a:rPr lang="en-IN" sz="1800" dirty="0" err="1"/>
              <a:t>openDatabase</a:t>
            </a:r>
            <a:r>
              <a:rPr lang="en-IN" sz="1800" dirty="0"/>
              <a:t>('</a:t>
            </a:r>
            <a:r>
              <a:rPr lang="en-IN" sz="1800" dirty="0" err="1"/>
              <a:t>mydb</a:t>
            </a:r>
            <a:r>
              <a:rPr lang="en-IN" sz="1800" dirty="0"/>
              <a:t>', '1.0', 'Test DB', 2 * 1024 * 1024); </a:t>
            </a:r>
          </a:p>
          <a:p>
            <a:pPr marL="0" indent="0">
              <a:buNone/>
            </a:pPr>
            <a:r>
              <a:rPr lang="en-IN" sz="1800" dirty="0"/>
              <a:t>         var </a:t>
            </a:r>
            <a:r>
              <a:rPr lang="en-IN" sz="1800" dirty="0" err="1"/>
              <a:t>msg</a:t>
            </a:r>
            <a:r>
              <a:rPr lang="en-IN" sz="1800" dirty="0"/>
              <a:t>; </a:t>
            </a:r>
          </a:p>
          <a:p>
            <a:pPr marL="0" indent="0">
              <a:buNone/>
            </a:pPr>
            <a:r>
              <a:rPr lang="en-IN" sz="1800" dirty="0"/>
              <a:t>         </a:t>
            </a:r>
            <a:r>
              <a:rPr lang="en-IN" sz="1800" dirty="0" err="1"/>
              <a:t>db.transaction</a:t>
            </a:r>
            <a:r>
              <a:rPr lang="en-IN" sz="1800" dirty="0"/>
              <a:t>(function (</a:t>
            </a:r>
            <a:r>
              <a:rPr lang="en-IN" sz="1800" dirty="0" err="1"/>
              <a:t>tx</a:t>
            </a:r>
            <a:r>
              <a:rPr lang="en-IN" sz="1800" dirty="0"/>
              <a:t>) { </a:t>
            </a:r>
          </a:p>
          <a:p>
            <a:pPr marL="0" indent="0">
              <a:buNone/>
            </a:pPr>
            <a:r>
              <a:rPr lang="en-IN" sz="1800" dirty="0"/>
              <a:t>            </a:t>
            </a:r>
            <a:r>
              <a:rPr lang="en-IN" sz="1800" dirty="0" err="1"/>
              <a:t>tx.executeSql</a:t>
            </a:r>
            <a:r>
              <a:rPr lang="en-IN" sz="1800" dirty="0"/>
              <a:t>('CREATE TABLE IF NOT EXISTS LOGS (id unique, log)'); </a:t>
            </a:r>
          </a:p>
          <a:p>
            <a:pPr marL="0" indent="0">
              <a:buNone/>
            </a:pPr>
            <a:r>
              <a:rPr lang="en-IN" sz="1800" dirty="0"/>
              <a:t>            </a:t>
            </a:r>
            <a:r>
              <a:rPr lang="en-IN" sz="1800" dirty="0" err="1"/>
              <a:t>tx.executeSql</a:t>
            </a:r>
            <a:r>
              <a:rPr lang="en-IN" sz="1800" dirty="0"/>
              <a:t>('INSERT INTO LOGS (id, log) VALUES (1, "</a:t>
            </a:r>
            <a:r>
              <a:rPr lang="en-IN" sz="1800" dirty="0" err="1"/>
              <a:t>foobar</a:t>
            </a:r>
            <a:r>
              <a:rPr lang="en-IN" sz="1800" dirty="0"/>
              <a:t>")'); </a:t>
            </a:r>
          </a:p>
          <a:p>
            <a:pPr marL="0" indent="0">
              <a:buNone/>
            </a:pPr>
            <a:r>
              <a:rPr lang="en-IN" sz="1800" dirty="0"/>
              <a:t>            </a:t>
            </a:r>
            <a:r>
              <a:rPr lang="en-IN" sz="1800" dirty="0" err="1"/>
              <a:t>tx.executeSql</a:t>
            </a:r>
            <a:r>
              <a:rPr lang="en-IN" sz="1800" dirty="0"/>
              <a:t>('INSERT INTO LOGS (id, log) VALUES (2, "</a:t>
            </a:r>
            <a:r>
              <a:rPr lang="en-IN" sz="1800" dirty="0" err="1"/>
              <a:t>logmsg</a:t>
            </a:r>
            <a:r>
              <a:rPr lang="en-IN" sz="1800" dirty="0"/>
              <a:t>")'); </a:t>
            </a:r>
          </a:p>
          <a:p>
            <a:pPr marL="0" indent="0">
              <a:buNone/>
            </a:pPr>
            <a:r>
              <a:rPr lang="en-IN" sz="1800" dirty="0"/>
              <a:t>            </a:t>
            </a:r>
            <a:r>
              <a:rPr lang="en-IN" sz="1800" dirty="0" err="1"/>
              <a:t>msg</a:t>
            </a:r>
            <a:r>
              <a:rPr lang="en-IN" sz="1800" dirty="0"/>
              <a:t> = '&lt;p&gt;Log message created and row inserted.&lt;/p&gt;'; </a:t>
            </a:r>
          </a:p>
          <a:p>
            <a:pPr marL="0" indent="0">
              <a:buNone/>
            </a:pPr>
            <a:r>
              <a:rPr lang="en-IN" sz="1800" dirty="0"/>
              <a:t>            </a:t>
            </a:r>
            <a:r>
              <a:rPr lang="en-IN" sz="1800" dirty="0" err="1"/>
              <a:t>document.querySelector</a:t>
            </a:r>
            <a:r>
              <a:rPr lang="en-IN" sz="1800" dirty="0"/>
              <a:t>('#status').</a:t>
            </a:r>
            <a:r>
              <a:rPr lang="en-IN" sz="1800" dirty="0" err="1"/>
              <a:t>innerHTML</a:t>
            </a:r>
            <a:r>
              <a:rPr lang="en-IN" sz="1800" dirty="0"/>
              <a:t> =  </a:t>
            </a:r>
            <a:r>
              <a:rPr lang="en-IN" sz="1800" dirty="0" err="1"/>
              <a:t>msg</a:t>
            </a:r>
            <a:r>
              <a:rPr lang="en-IN" sz="1800" dirty="0"/>
              <a:t>; </a:t>
            </a:r>
          </a:p>
          <a:p>
            <a:pPr marL="0" indent="0">
              <a:buNone/>
            </a:pPr>
            <a:r>
              <a:rPr lang="en-IN" sz="1800" dirty="0"/>
              <a:t>         })</a:t>
            </a:r>
          </a:p>
          <a:p>
            <a:pPr marL="0" indent="0">
              <a:buNone/>
            </a:pPr>
            <a:endParaRPr lang="en-IN" sz="1050" dirty="0"/>
          </a:p>
        </p:txBody>
      </p:sp>
    </p:spTree>
    <p:extLst>
      <p:ext uri="{BB962C8B-B14F-4D97-AF65-F5344CB8AC3E}">
        <p14:creationId xmlns:p14="http://schemas.microsoft.com/office/powerpoint/2010/main" val="1230483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A157C8-C3F3-453F-966E-C6460ECA81E3}"/>
              </a:ext>
            </a:extLst>
          </p:cNvPr>
          <p:cNvSpPr txBox="1"/>
          <p:nvPr/>
        </p:nvSpPr>
        <p:spPr>
          <a:xfrm>
            <a:off x="3409950" y="474345"/>
            <a:ext cx="6477000" cy="5909310"/>
          </a:xfrm>
          <a:prstGeom prst="rect">
            <a:avLst/>
          </a:prstGeom>
          <a:noFill/>
        </p:spPr>
        <p:txBody>
          <a:bodyPr wrap="square" rtlCol="0">
            <a:spAutoFit/>
          </a:bodyPr>
          <a:lstStyle/>
          <a:p>
            <a:endParaRPr lang="en-IN" dirty="0"/>
          </a:p>
          <a:p>
            <a:r>
              <a:rPr lang="en-IN" dirty="0"/>
              <a:t>         </a:t>
            </a:r>
            <a:r>
              <a:rPr lang="en-IN" dirty="0" err="1"/>
              <a:t>db.transaction</a:t>
            </a:r>
            <a:r>
              <a:rPr lang="en-IN" dirty="0"/>
              <a:t>(function (</a:t>
            </a:r>
            <a:r>
              <a:rPr lang="en-IN" dirty="0" err="1"/>
              <a:t>tx</a:t>
            </a:r>
            <a:r>
              <a:rPr lang="en-IN" dirty="0"/>
              <a:t>) { </a:t>
            </a:r>
          </a:p>
          <a:p>
            <a:r>
              <a:rPr lang="en-IN" dirty="0"/>
              <a:t>            </a:t>
            </a:r>
            <a:r>
              <a:rPr lang="en-IN" dirty="0" err="1"/>
              <a:t>tx.executeSql</a:t>
            </a:r>
            <a:r>
              <a:rPr lang="en-IN" dirty="0"/>
              <a:t>('SELECT * FROM LOGS', [], function (</a:t>
            </a:r>
            <a:r>
              <a:rPr lang="en-IN" dirty="0" err="1"/>
              <a:t>tx</a:t>
            </a:r>
            <a:r>
              <a:rPr lang="en-IN" dirty="0"/>
              <a:t>, results) { </a:t>
            </a:r>
          </a:p>
          <a:p>
            <a:r>
              <a:rPr lang="en-IN" dirty="0"/>
              <a:t>               var </a:t>
            </a:r>
            <a:r>
              <a:rPr lang="en-IN" dirty="0" err="1"/>
              <a:t>len</a:t>
            </a:r>
            <a:r>
              <a:rPr lang="en-IN" dirty="0"/>
              <a:t> = </a:t>
            </a:r>
            <a:r>
              <a:rPr lang="en-IN" dirty="0" err="1"/>
              <a:t>results.rows.length</a:t>
            </a:r>
            <a:r>
              <a:rPr lang="en-IN" dirty="0"/>
              <a:t>, </a:t>
            </a:r>
            <a:r>
              <a:rPr lang="en-IN" dirty="0" err="1"/>
              <a:t>i</a:t>
            </a:r>
            <a:r>
              <a:rPr lang="en-IN" dirty="0"/>
              <a:t>; </a:t>
            </a:r>
          </a:p>
          <a:p>
            <a:r>
              <a:rPr lang="en-IN" dirty="0"/>
              <a:t>               </a:t>
            </a:r>
            <a:r>
              <a:rPr lang="en-IN" dirty="0" err="1"/>
              <a:t>msg</a:t>
            </a:r>
            <a:r>
              <a:rPr lang="en-IN" dirty="0"/>
              <a:t> = "&lt;p&gt;Found rows: " + </a:t>
            </a:r>
            <a:r>
              <a:rPr lang="en-IN" dirty="0" err="1"/>
              <a:t>len</a:t>
            </a:r>
            <a:r>
              <a:rPr lang="en-IN" dirty="0"/>
              <a:t> + "&lt;/p&gt;"; </a:t>
            </a:r>
          </a:p>
          <a:p>
            <a:r>
              <a:rPr lang="en-IN" dirty="0"/>
              <a:t>               </a:t>
            </a:r>
            <a:r>
              <a:rPr lang="en-IN" dirty="0" err="1"/>
              <a:t>document.querySelector</a:t>
            </a:r>
            <a:r>
              <a:rPr lang="en-IN" dirty="0"/>
              <a:t>('#status').</a:t>
            </a:r>
            <a:r>
              <a:rPr lang="en-IN" dirty="0" err="1"/>
              <a:t>innerHTML</a:t>
            </a:r>
            <a:r>
              <a:rPr lang="en-IN" dirty="0"/>
              <a:t> +=  </a:t>
            </a:r>
            <a:r>
              <a:rPr lang="en-IN" dirty="0" err="1"/>
              <a:t>msg</a:t>
            </a:r>
            <a:r>
              <a:rPr lang="en-IN" dirty="0"/>
              <a:t>; </a:t>
            </a:r>
          </a:p>
          <a:p>
            <a:r>
              <a:rPr lang="en-IN" dirty="0"/>
              <a:t>      </a:t>
            </a:r>
          </a:p>
          <a:p>
            <a:r>
              <a:rPr lang="en-IN" dirty="0"/>
              <a:t>               for (</a:t>
            </a:r>
            <a:r>
              <a:rPr lang="en-IN" dirty="0" err="1"/>
              <a:t>i</a:t>
            </a:r>
            <a:r>
              <a:rPr lang="en-IN" dirty="0"/>
              <a:t> = 0; </a:t>
            </a:r>
            <a:r>
              <a:rPr lang="en-IN" dirty="0" err="1"/>
              <a:t>i</a:t>
            </a:r>
            <a:r>
              <a:rPr lang="en-IN" dirty="0"/>
              <a:t> &lt; </a:t>
            </a:r>
            <a:r>
              <a:rPr lang="en-IN" dirty="0" err="1"/>
              <a:t>len</a:t>
            </a:r>
            <a:r>
              <a:rPr lang="en-IN" dirty="0"/>
              <a:t>; </a:t>
            </a:r>
            <a:r>
              <a:rPr lang="en-IN" dirty="0" err="1"/>
              <a:t>i</a:t>
            </a:r>
            <a:r>
              <a:rPr lang="en-IN" dirty="0"/>
              <a:t>++) { </a:t>
            </a:r>
          </a:p>
          <a:p>
            <a:r>
              <a:rPr lang="en-IN" dirty="0"/>
              <a:t>                  </a:t>
            </a:r>
            <a:r>
              <a:rPr lang="en-IN" dirty="0" err="1"/>
              <a:t>msg</a:t>
            </a:r>
            <a:r>
              <a:rPr lang="en-IN" dirty="0"/>
              <a:t> = "&lt;p&gt;&lt;b&gt;" + results.rows.item(i).log + "&lt;/b&gt;&lt;/p&gt;"; </a:t>
            </a:r>
          </a:p>
          <a:p>
            <a:r>
              <a:rPr lang="en-IN" dirty="0"/>
              <a:t>                  </a:t>
            </a:r>
            <a:r>
              <a:rPr lang="en-IN" dirty="0" err="1"/>
              <a:t>document.querySelector</a:t>
            </a:r>
            <a:r>
              <a:rPr lang="en-IN" dirty="0"/>
              <a:t>('#status').</a:t>
            </a:r>
            <a:r>
              <a:rPr lang="en-IN" dirty="0" err="1"/>
              <a:t>innerHTML</a:t>
            </a:r>
            <a:r>
              <a:rPr lang="en-IN" dirty="0"/>
              <a:t> +=  </a:t>
            </a:r>
            <a:r>
              <a:rPr lang="en-IN" dirty="0" err="1"/>
              <a:t>msg</a:t>
            </a:r>
            <a:r>
              <a:rPr lang="en-IN" dirty="0"/>
              <a:t>; </a:t>
            </a:r>
          </a:p>
          <a:p>
            <a:r>
              <a:rPr lang="en-IN" dirty="0"/>
              <a:t>               } </a:t>
            </a:r>
          </a:p>
          <a:p>
            <a:r>
              <a:rPr lang="en-IN" dirty="0"/>
              <a:t>            }, null); </a:t>
            </a:r>
          </a:p>
          <a:p>
            <a:r>
              <a:rPr lang="en-IN" dirty="0"/>
              <a:t>         }); </a:t>
            </a:r>
          </a:p>
          <a:p>
            <a:r>
              <a:rPr lang="en-IN" dirty="0"/>
              <a:t>      &lt;/script&gt; </a:t>
            </a:r>
          </a:p>
          <a:p>
            <a:r>
              <a:rPr lang="en-IN" dirty="0"/>
              <a:t>   &lt;/head&gt; </a:t>
            </a:r>
          </a:p>
          <a:p>
            <a:r>
              <a:rPr lang="en-IN" dirty="0"/>
              <a:t>  </a:t>
            </a:r>
          </a:p>
          <a:p>
            <a:r>
              <a:rPr lang="en-IN" dirty="0"/>
              <a:t>   &lt;body&gt; </a:t>
            </a:r>
          </a:p>
          <a:p>
            <a:r>
              <a:rPr lang="en-IN" dirty="0"/>
              <a:t>      &lt;div id = "status" name = "status"&gt;Status Message&lt;/div&gt; </a:t>
            </a:r>
          </a:p>
          <a:p>
            <a:r>
              <a:rPr lang="en-IN" dirty="0"/>
              <a:t>   &lt;/body&gt; </a:t>
            </a:r>
          </a:p>
          <a:p>
            <a:r>
              <a:rPr lang="en-IN" dirty="0"/>
              <a:t>&lt;/html&gt;</a:t>
            </a:r>
          </a:p>
        </p:txBody>
      </p:sp>
    </p:spTree>
    <p:extLst>
      <p:ext uri="{BB962C8B-B14F-4D97-AF65-F5344CB8AC3E}">
        <p14:creationId xmlns:p14="http://schemas.microsoft.com/office/powerpoint/2010/main" val="73854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0D490C-19AC-4396-A5E4-3D4A597D1C20}"/>
              </a:ext>
            </a:extLst>
          </p:cNvPr>
          <p:cNvSpPr>
            <a:spLocks noGrp="1"/>
          </p:cNvSpPr>
          <p:nvPr>
            <p:ph idx="1"/>
          </p:nvPr>
        </p:nvSpPr>
        <p:spPr>
          <a:xfrm>
            <a:off x="3423442" y="633411"/>
            <a:ext cx="5345115" cy="4267201"/>
          </a:xfrm>
        </p:spPr>
        <p:txBody>
          <a:bodyPr>
            <a:normAutofit/>
          </a:bodyPr>
          <a:lstStyle/>
          <a:p>
            <a:pPr marL="0" indent="0">
              <a:buNone/>
            </a:pPr>
            <a:r>
              <a:rPr lang="en-IN" dirty="0">
                <a:solidFill>
                  <a:srgbClr val="FF0000"/>
                </a:solidFill>
                <a:effectLst/>
                <a:latin typeface="Calibri" panose="020F0502020204030204" pitchFamily="34" charset="0"/>
                <a:ea typeface="Calibri" panose="020F0502020204030204" pitchFamily="34" charset="0"/>
              </a:rPr>
              <a:t>This will produce the following result –</a:t>
            </a:r>
          </a:p>
          <a:p>
            <a:pPr marL="0" indent="0">
              <a:buNone/>
            </a:pPr>
            <a:endParaRPr lang="en-IN" dirty="0">
              <a:solidFill>
                <a:srgbClr val="FF0000"/>
              </a:solidFill>
              <a:effectLst/>
              <a:latin typeface="Calibri" panose="020F0502020204030204" pitchFamily="34" charset="0"/>
              <a:ea typeface="Calibri" panose="020F0502020204030204" pitchFamily="34" charset="0"/>
            </a:endParaRPr>
          </a:p>
          <a:p>
            <a:pPr marL="0" indent="0">
              <a:buNone/>
            </a:pPr>
            <a:r>
              <a:rPr lang="en-US" sz="1800" dirty="0"/>
              <a:t>Log message created and row inserted.</a:t>
            </a:r>
          </a:p>
          <a:p>
            <a:pPr marL="0" indent="0">
              <a:buNone/>
            </a:pPr>
            <a:r>
              <a:rPr lang="en-US" sz="1800" dirty="0"/>
              <a:t>Found rows: 2</a:t>
            </a:r>
          </a:p>
          <a:p>
            <a:pPr marL="0" indent="0">
              <a:buNone/>
            </a:pPr>
            <a:r>
              <a:rPr lang="en-US" sz="1800" dirty="0" err="1"/>
              <a:t>foobar</a:t>
            </a:r>
            <a:endParaRPr lang="en-US" sz="1800" dirty="0"/>
          </a:p>
          <a:p>
            <a:pPr marL="0" indent="0">
              <a:buNone/>
            </a:pPr>
            <a:r>
              <a:rPr lang="en-US" sz="1800" dirty="0" err="1"/>
              <a:t>logmsg</a:t>
            </a:r>
            <a:endParaRPr lang="en-US" sz="1800" dirty="0"/>
          </a:p>
          <a:p>
            <a:pPr marL="0" indent="0">
              <a:buNone/>
            </a:pPr>
            <a:r>
              <a:rPr lang="en-US" dirty="0"/>
              <a:t> </a:t>
            </a:r>
            <a:endParaRPr lang="en-IN" dirty="0"/>
          </a:p>
        </p:txBody>
      </p:sp>
      <p:sp>
        <p:nvSpPr>
          <p:cNvPr id="5" name="Rectangle 4">
            <a:extLst>
              <a:ext uri="{FF2B5EF4-FFF2-40B4-BE49-F238E27FC236}">
                <a16:creationId xmlns:a16="http://schemas.microsoft.com/office/drawing/2014/main" id="{7FB9D4F4-072D-4CD8-B1AA-3FB54AE25A77}"/>
              </a:ext>
            </a:extLst>
          </p:cNvPr>
          <p:cNvSpPr/>
          <p:nvPr/>
        </p:nvSpPr>
        <p:spPr>
          <a:xfrm>
            <a:off x="3423442" y="2066925"/>
            <a:ext cx="4762500" cy="191452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9856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1187</Words>
  <Application>Microsoft Macintosh PowerPoint</Application>
  <PresentationFormat>Widescreen</PresentationFormat>
  <Paragraphs>102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HTML5 – Web SQL Database</vt:lpstr>
      <vt:lpstr>HTML5 – Web SQL Database</vt:lpstr>
      <vt:lpstr>Open Database :</vt:lpstr>
      <vt:lpstr>Executing Queries</vt:lpstr>
      <vt:lpstr>INSERT Operation</vt:lpstr>
      <vt:lpstr>READ Operation</vt:lpstr>
      <vt:lpstr>Final Example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 – Web SQL Database</dc:title>
  <dc:creator>rock nagesh</dc:creator>
  <cp:lastModifiedBy>Bhuvana Gokul</cp:lastModifiedBy>
  <cp:revision>10</cp:revision>
  <dcterms:created xsi:type="dcterms:W3CDTF">2021-04-09T06:12:34Z</dcterms:created>
  <dcterms:modified xsi:type="dcterms:W3CDTF">2025-05-14T07:42:40Z</dcterms:modified>
</cp:coreProperties>
</file>