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687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6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6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526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7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3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7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77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30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C3E64CA-2C15-D862-FA72-E8B0B5D15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3" b="10192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Web Storage</a:t>
            </a:r>
            <a:br>
              <a:rPr lang="en-US">
                <a:solidFill>
                  <a:schemeClr val="bg2"/>
                </a:solidFill>
              </a:rPr>
            </a:br>
            <a:r>
              <a:rPr lang="en-US">
                <a:solidFill>
                  <a:schemeClr val="bg2"/>
                </a:solidFill>
                <a:latin typeface="Adobe Garamond Pro Bold" panose="02020702060506020403" pitchFamily="18" charset="0"/>
              </a:rPr>
              <a:t>HTML5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Presented by Bhuvaneswari S</a:t>
            </a:r>
            <a:endParaRPr lang="en-US" b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2471"/>
          </a:xfrm>
        </p:spPr>
        <p:txBody>
          <a:bodyPr>
            <a:normAutofit/>
          </a:bodyPr>
          <a:lstStyle/>
          <a:p>
            <a:r>
              <a:rPr lang="en-US" dirty="0"/>
              <a:t>session Storage    (Code)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275009"/>
            <a:ext cx="10178322" cy="52871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/>
              <a:t>&lt;!DOCTYPE html&gt;</a:t>
            </a:r>
          </a:p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&lt;div id="result"&gt;&lt;/div&gt;</a:t>
            </a:r>
          </a:p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buNone/>
            </a:pPr>
            <a:r>
              <a:rPr lang="en-US" dirty="0"/>
              <a:t>// Check browser support</a:t>
            </a:r>
          </a:p>
          <a:p>
            <a:pPr marL="0" indent="0">
              <a:buNone/>
            </a:pPr>
            <a:r>
              <a:rPr lang="en-US" sz="2600" b="1" dirty="0"/>
              <a:t>if (</a:t>
            </a:r>
            <a:r>
              <a:rPr lang="en-US" sz="2600" b="1" dirty="0" err="1"/>
              <a:t>typeof</a:t>
            </a:r>
            <a:r>
              <a:rPr lang="en-US" sz="2600" b="1" dirty="0"/>
              <a:t>(Storage) !== "undefined") {</a:t>
            </a:r>
          </a:p>
          <a:p>
            <a:pPr marL="0" indent="0">
              <a:buNone/>
            </a:pPr>
            <a:r>
              <a:rPr lang="en-US" sz="2600" b="1" dirty="0"/>
              <a:t>    // Store</a:t>
            </a:r>
          </a:p>
          <a:p>
            <a:pPr marL="0" indent="0">
              <a:buNone/>
            </a:pPr>
            <a:r>
              <a:rPr lang="en-US" sz="2600" b="1" dirty="0"/>
              <a:t>    </a:t>
            </a:r>
            <a:r>
              <a:rPr lang="en-US" sz="2600" b="1" dirty="0" err="1"/>
              <a:t>sessionStorage.setItem</a:t>
            </a:r>
            <a:r>
              <a:rPr lang="en-US" sz="2600" b="1" dirty="0"/>
              <a:t>("</a:t>
            </a:r>
            <a:r>
              <a:rPr lang="en-US" sz="2600" b="1" dirty="0" err="1"/>
              <a:t>lastname</a:t>
            </a:r>
            <a:r>
              <a:rPr lang="en-US" sz="2600" b="1" dirty="0"/>
              <a:t>", "Smith");</a:t>
            </a:r>
          </a:p>
          <a:p>
            <a:pPr marL="0" indent="0">
              <a:buNone/>
            </a:pPr>
            <a:r>
              <a:rPr lang="en-US" sz="2600" b="1" dirty="0"/>
              <a:t>    // Retrieve</a:t>
            </a:r>
          </a:p>
          <a:p>
            <a:pPr marL="0" indent="0">
              <a:buNone/>
            </a:pPr>
            <a:r>
              <a:rPr lang="en-US" sz="2600" b="1" dirty="0"/>
              <a:t>    </a:t>
            </a:r>
            <a:r>
              <a:rPr lang="en-US" sz="2600" b="1" dirty="0" err="1"/>
              <a:t>document.getElementById</a:t>
            </a:r>
            <a:r>
              <a:rPr lang="en-US" sz="2600" b="1" dirty="0"/>
              <a:t>("result").</a:t>
            </a:r>
            <a:r>
              <a:rPr lang="en-US" sz="2600" b="1" dirty="0" err="1"/>
              <a:t>innerHTML</a:t>
            </a:r>
            <a:r>
              <a:rPr lang="en-US" sz="2600" b="1" dirty="0"/>
              <a:t> = </a:t>
            </a:r>
            <a:r>
              <a:rPr lang="en-US" sz="2600" b="1" dirty="0" err="1"/>
              <a:t>sessionStorage.getItem</a:t>
            </a:r>
            <a:r>
              <a:rPr lang="en-US" sz="2600" b="1" dirty="0"/>
              <a:t>("</a:t>
            </a:r>
            <a:r>
              <a:rPr lang="en-US" sz="2600" b="1" dirty="0" err="1"/>
              <a:t>lastname</a:t>
            </a:r>
            <a:r>
              <a:rPr lang="en-US" sz="2600" b="1" dirty="0"/>
              <a:t>");</a:t>
            </a:r>
          </a:p>
          <a:p>
            <a:pPr marL="0" indent="0">
              <a:buNone/>
            </a:pPr>
            <a:r>
              <a:rPr lang="en-US" sz="2600" b="1" dirty="0"/>
              <a:t>} else {</a:t>
            </a:r>
          </a:p>
          <a:p>
            <a:pPr marL="0" indent="0">
              <a:buNone/>
            </a:pPr>
            <a:r>
              <a:rPr lang="en-US" sz="2600" b="1" dirty="0"/>
              <a:t>    </a:t>
            </a:r>
            <a:r>
              <a:rPr lang="en-US" sz="2600" b="1" dirty="0" err="1"/>
              <a:t>document.getElementById</a:t>
            </a:r>
            <a:r>
              <a:rPr lang="en-US" sz="2600" b="1" dirty="0"/>
              <a:t>("result").</a:t>
            </a:r>
            <a:r>
              <a:rPr lang="en-US" sz="2600" b="1" dirty="0" err="1"/>
              <a:t>innerHTML</a:t>
            </a:r>
            <a:r>
              <a:rPr lang="en-US" sz="2600" b="1" dirty="0"/>
              <a:t> = "Sorry, your browser does not support Web Storage...";</a:t>
            </a:r>
          </a:p>
          <a:p>
            <a:pPr marL="0" indent="0">
              <a:buNone/>
            </a:pPr>
            <a:r>
              <a:rPr lang="en-US" sz="2600" b="1" dirty="0"/>
              <a:t>}</a:t>
            </a:r>
          </a:p>
          <a:p>
            <a:pPr marL="0" indent="0">
              <a:buNone/>
            </a:pPr>
            <a:r>
              <a:rPr lang="en-US" sz="1800" dirty="0"/>
              <a:t>&lt;/script&gt;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7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2471"/>
          </a:xfrm>
        </p:spPr>
        <p:txBody>
          <a:bodyPr>
            <a:normAutofit/>
          </a:bodyPr>
          <a:lstStyle/>
          <a:p>
            <a:r>
              <a:rPr lang="en-US" dirty="0"/>
              <a:t>session Storage    (Code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853440"/>
            <a:ext cx="10178322" cy="57087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/>
              <a:t>&lt;!DOCTYPE html&gt;</a:t>
            </a:r>
          </a:p>
          <a:p>
            <a:pPr marL="0" indent="0">
              <a:buNone/>
            </a:pPr>
            <a:r>
              <a:rPr lang="en-US" sz="1800" dirty="0"/>
              <a:t>&lt;html&gt;&lt;head&gt;&lt;script&gt;</a:t>
            </a:r>
          </a:p>
          <a:p>
            <a:pPr marL="0" indent="0">
              <a:buNone/>
            </a:pPr>
            <a:r>
              <a:rPr lang="en-US" sz="1800" b="1" dirty="0"/>
              <a:t>function </a:t>
            </a:r>
            <a:r>
              <a:rPr lang="en-US" sz="1800" b="1" dirty="0" err="1"/>
              <a:t>clickCounter</a:t>
            </a:r>
            <a:r>
              <a:rPr lang="en-US" sz="1800" b="1" dirty="0"/>
              <a:t>() {</a:t>
            </a:r>
          </a:p>
          <a:p>
            <a:pPr marL="0" indent="0">
              <a:buNone/>
            </a:pPr>
            <a:r>
              <a:rPr lang="en-US" sz="1800" b="1" dirty="0"/>
              <a:t>    if(</a:t>
            </a:r>
            <a:r>
              <a:rPr lang="en-US" sz="1800" b="1" dirty="0" err="1"/>
              <a:t>typeof</a:t>
            </a:r>
            <a:r>
              <a:rPr lang="en-US" sz="1800" b="1" dirty="0"/>
              <a:t>(Storage) !== "undefined") {</a:t>
            </a:r>
          </a:p>
          <a:p>
            <a:pPr marL="0" indent="0">
              <a:buNone/>
            </a:pPr>
            <a:r>
              <a:rPr lang="en-US" sz="1800" b="1" dirty="0"/>
              <a:t>        if (</a:t>
            </a:r>
            <a:r>
              <a:rPr lang="en-US" sz="1800" b="1" dirty="0" err="1"/>
              <a:t>sessionStorage.clickcount</a:t>
            </a:r>
            <a:r>
              <a:rPr lang="en-US" sz="1800" b="1" dirty="0"/>
              <a:t>) {</a:t>
            </a:r>
          </a:p>
          <a:p>
            <a:pPr marL="0" indent="0">
              <a:buNone/>
            </a:pPr>
            <a:r>
              <a:rPr lang="en-US" sz="1800" b="1" dirty="0"/>
              <a:t>            </a:t>
            </a:r>
            <a:r>
              <a:rPr lang="en-US" sz="1800" b="1" dirty="0" err="1"/>
              <a:t>sessionStorage.clickcount</a:t>
            </a:r>
            <a:r>
              <a:rPr lang="en-US" sz="1800" b="1" dirty="0"/>
              <a:t> = Number(</a:t>
            </a:r>
            <a:r>
              <a:rPr lang="en-US" sz="1800" b="1" dirty="0" err="1"/>
              <a:t>sessionStorage.clickcount</a:t>
            </a:r>
            <a:r>
              <a:rPr lang="en-US" sz="1800" b="1" dirty="0"/>
              <a:t>)+1;</a:t>
            </a:r>
          </a:p>
          <a:p>
            <a:pPr marL="0" indent="0">
              <a:buNone/>
            </a:pPr>
            <a:r>
              <a:rPr lang="en-US" sz="1800" b="1" dirty="0"/>
              <a:t>        } else {</a:t>
            </a:r>
          </a:p>
          <a:p>
            <a:pPr marL="0" indent="0">
              <a:buNone/>
            </a:pPr>
            <a:r>
              <a:rPr lang="en-US" sz="1800" b="1" dirty="0"/>
              <a:t>            </a:t>
            </a:r>
            <a:r>
              <a:rPr lang="en-US" sz="1800" b="1" dirty="0" err="1"/>
              <a:t>sessionStorage.clickcount</a:t>
            </a:r>
            <a:r>
              <a:rPr lang="en-US" sz="1800" b="1" dirty="0"/>
              <a:t> = 1;</a:t>
            </a:r>
          </a:p>
          <a:p>
            <a:pPr marL="0" indent="0">
              <a:buNone/>
            </a:pPr>
            <a:r>
              <a:rPr lang="en-US" sz="1800" b="1" dirty="0"/>
              <a:t>        }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("result").</a:t>
            </a:r>
            <a:r>
              <a:rPr lang="en-US" sz="1800" b="1" dirty="0" err="1"/>
              <a:t>innerHTML</a:t>
            </a:r>
            <a:r>
              <a:rPr lang="en-US" sz="1800" b="1" dirty="0"/>
              <a:t> = "You have clicked the button " + </a:t>
            </a:r>
            <a:r>
              <a:rPr lang="en-US" sz="1800" b="1" dirty="0" err="1"/>
              <a:t>sessionStorage.clickcount</a:t>
            </a:r>
            <a:r>
              <a:rPr lang="en-US" sz="1800" b="1" dirty="0"/>
              <a:t> + " time(s) in this session.";</a:t>
            </a:r>
          </a:p>
          <a:p>
            <a:pPr marL="0" indent="0">
              <a:buNone/>
            </a:pPr>
            <a:r>
              <a:rPr lang="en-US" sz="1800" b="1" dirty="0"/>
              <a:t>    } else {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("result").</a:t>
            </a:r>
            <a:r>
              <a:rPr lang="en-US" sz="1800" b="1" dirty="0" err="1"/>
              <a:t>innerHTML</a:t>
            </a:r>
            <a:r>
              <a:rPr lang="en-US" sz="1800" b="1" dirty="0"/>
              <a:t> = "Sorry, your browser does not support web storage...";</a:t>
            </a:r>
          </a:p>
          <a:p>
            <a:pPr marL="0" indent="0">
              <a:buNone/>
            </a:pPr>
            <a:r>
              <a:rPr lang="en-US" sz="1800" b="1" dirty="0"/>
              <a:t>    }</a:t>
            </a:r>
          </a:p>
          <a:p>
            <a:pPr marL="0" indent="0">
              <a:buNone/>
            </a:pPr>
            <a:r>
              <a:rPr lang="en-US" sz="1800" dirty="0"/>
              <a:t>}&lt;/script&gt;&lt;/head&gt;</a:t>
            </a:r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&lt;p&gt;&lt;button 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/>
              <a:t>clickCounter</a:t>
            </a:r>
            <a:r>
              <a:rPr lang="en-US" sz="1800" dirty="0"/>
              <a:t>()" type="button"&gt;Click me!&lt;/button&gt;&lt;/p&gt;</a:t>
            </a:r>
          </a:p>
          <a:p>
            <a:pPr marL="0" indent="0">
              <a:buNone/>
            </a:pPr>
            <a:r>
              <a:rPr lang="en-US" sz="1800" dirty="0"/>
              <a:t>&lt;div id="result"&gt;&lt;/div&gt;</a:t>
            </a:r>
          </a:p>
          <a:p>
            <a:pPr marL="0" indent="0">
              <a:buNone/>
            </a:pPr>
            <a:r>
              <a:rPr lang="en-US" sz="1800" dirty="0"/>
              <a:t>&lt;p&gt;Click the button to see the counter increase.&lt;/p&gt;</a:t>
            </a:r>
          </a:p>
          <a:p>
            <a:pPr marL="0" indent="0">
              <a:buNone/>
            </a:pPr>
            <a:r>
              <a:rPr lang="en-US" sz="1800" dirty="0"/>
              <a:t>&lt;p&gt;Close the browser tab (or window), and try again, and the counter is reset.&lt;/p&gt;&lt;/body&gt;&lt;/html&gt;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9099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4" y="0"/>
            <a:ext cx="11355970" cy="6858000"/>
          </a:xfrm>
        </p:spPr>
      </p:pic>
    </p:spTree>
    <p:extLst>
      <p:ext uri="{BB962C8B-B14F-4D97-AF65-F5344CB8AC3E}">
        <p14:creationId xmlns:p14="http://schemas.microsoft.com/office/powerpoint/2010/main" val="183449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Web Storage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700"/>
              <a:t>web applications can store data locally within the user's browser.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Before HTML5, application data had to be stored in cookies, included in every server request. 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Web storage is per origin (per domain and protocol). All pages, from one origin, can store and access the same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8" r="9656"/>
          <a:stretch>
            <a:fillRect/>
          </a:stretch>
        </p:blipFill>
        <p:spPr>
          <a:xfrm>
            <a:off x="6094411" y="1231656"/>
            <a:ext cx="4960442" cy="38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5350"/>
          </a:xfrm>
        </p:spPr>
        <p:txBody>
          <a:bodyPr>
            <a:normAutofit/>
          </a:bodyPr>
          <a:lstStyle/>
          <a:p>
            <a:r>
              <a:rPr lang="en-US" dirty="0"/>
              <a:t>Browser Support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514507"/>
              </p:ext>
            </p:extLst>
          </p:nvPr>
        </p:nvGraphicFramePr>
        <p:xfrm>
          <a:off x="1250950" y="1983347"/>
          <a:ext cx="10179050" cy="2520594"/>
        </p:xfrm>
        <a:graphic>
          <a:graphicData uri="http://schemas.openxmlformats.org/drawingml/2006/table">
            <a:tbl>
              <a:tblPr/>
              <a:tblGrid>
                <a:gridCol w="203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8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72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>
                          <a:solidFill>
                            <a:srgbClr val="555555"/>
                          </a:solidFill>
                          <a:effectLst/>
                        </a:rPr>
                        <a:t>API</a:t>
                      </a:r>
                    </a:p>
                  </a:txBody>
                  <a:tcPr marL="144608" marR="45190" marT="99418" marB="9941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dirty="0">
                          <a:solidFill>
                            <a:srgbClr val="555555"/>
                          </a:solidFill>
                          <a:effectLst/>
                        </a:rPr>
                        <a:t>Chrome</a:t>
                      </a:r>
                    </a:p>
                  </a:txBody>
                  <a:tcPr marL="45190" marR="45190" marT="99418" marB="9941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dirty="0">
                          <a:solidFill>
                            <a:srgbClr val="555555"/>
                          </a:solidFill>
                          <a:effectLst/>
                        </a:rPr>
                        <a:t>IE</a:t>
                      </a:r>
                    </a:p>
                  </a:txBody>
                  <a:tcPr marL="45190" marR="45190" marT="99418" marB="9941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dirty="0">
                          <a:solidFill>
                            <a:srgbClr val="555555"/>
                          </a:solidFill>
                          <a:effectLst/>
                        </a:rPr>
                        <a:t>Mozilla</a:t>
                      </a:r>
                      <a:r>
                        <a:rPr lang="en-US" sz="1700" b="0" baseline="0" dirty="0">
                          <a:solidFill>
                            <a:srgbClr val="555555"/>
                          </a:solidFill>
                          <a:effectLst/>
                        </a:rPr>
                        <a:t> </a:t>
                      </a:r>
                      <a:r>
                        <a:rPr lang="en-US" sz="1700" b="0" baseline="0" dirty="0" err="1">
                          <a:solidFill>
                            <a:srgbClr val="555555"/>
                          </a:solidFill>
                          <a:effectLst/>
                        </a:rPr>
                        <a:t>FireFox</a:t>
                      </a:r>
                      <a:endParaRPr lang="en-US" sz="1700" b="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5190" marR="45190" marT="99418" marB="9941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dirty="0">
                          <a:solidFill>
                            <a:srgbClr val="555555"/>
                          </a:solidFill>
                          <a:effectLst/>
                        </a:rPr>
                        <a:t>Safari</a:t>
                      </a:r>
                    </a:p>
                  </a:txBody>
                  <a:tcPr marL="45190" marR="45190" marT="99418" marB="9941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b="0" dirty="0">
                          <a:solidFill>
                            <a:srgbClr val="555555"/>
                          </a:solidFill>
                          <a:effectLst/>
                        </a:rPr>
                        <a:t>Opera</a:t>
                      </a:r>
                    </a:p>
                  </a:txBody>
                  <a:tcPr marL="45190" marR="45190" marT="99418" marB="9941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Web Storage</a:t>
                      </a:r>
                    </a:p>
                  </a:txBody>
                  <a:tcPr marL="144608" marR="72304" marT="72304" marB="723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4.0</a:t>
                      </a:r>
                    </a:p>
                  </a:txBody>
                  <a:tcPr marL="72304" marR="72304" marT="72304" marB="723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8.0</a:t>
                      </a:r>
                    </a:p>
                  </a:txBody>
                  <a:tcPr marL="72304" marR="72304" marT="72304" marB="723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3.5</a:t>
                      </a:r>
                    </a:p>
                  </a:txBody>
                  <a:tcPr marL="72304" marR="72304" marT="72304" marB="723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4.0</a:t>
                      </a:r>
                    </a:p>
                  </a:txBody>
                  <a:tcPr marL="72304" marR="72304" marT="72304" marB="723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11.5</a:t>
                      </a:r>
                    </a:p>
                  </a:txBody>
                  <a:tcPr marL="72304" marR="72304" marT="72304" marB="7230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1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8229"/>
          </a:xfrm>
        </p:spPr>
        <p:txBody>
          <a:bodyPr>
            <a:normAutofit/>
          </a:bodyPr>
          <a:lstStyle/>
          <a:p>
            <a:r>
              <a:rPr lang="en-US" dirty="0"/>
              <a:t>Storage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81071"/>
            <a:ext cx="10178322" cy="4398522"/>
          </a:xfrm>
        </p:spPr>
        <p:txBody>
          <a:bodyPr>
            <a:normAutofit/>
          </a:bodyPr>
          <a:lstStyle/>
          <a:p>
            <a:r>
              <a:rPr lang="en-US" sz="2400" dirty="0"/>
              <a:t>HTML web storage provides two objects for storing data on the client:</a:t>
            </a:r>
          </a:p>
          <a:p>
            <a:pPr lvl="1"/>
            <a:r>
              <a:rPr lang="en-US" sz="2400" dirty="0" err="1"/>
              <a:t>window.localStorage</a:t>
            </a:r>
            <a:endParaRPr lang="en-US" sz="2400" dirty="0"/>
          </a:p>
          <a:p>
            <a:pPr lvl="2"/>
            <a:r>
              <a:rPr lang="en-US" sz="2400" dirty="0"/>
              <a:t> stores data with no expiration date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r>
              <a:rPr lang="en-US" sz="2400" dirty="0" err="1"/>
              <a:t>window.sessionStorage</a:t>
            </a:r>
            <a:endParaRPr lang="en-US" sz="2400" dirty="0"/>
          </a:p>
          <a:p>
            <a:pPr lvl="2"/>
            <a:r>
              <a:rPr lang="en-US" sz="2000" dirty="0"/>
              <a:t> stores data for one session (data is lost when the browser tab is closed)</a:t>
            </a:r>
          </a:p>
        </p:txBody>
      </p:sp>
    </p:spTree>
    <p:extLst>
      <p:ext uri="{BB962C8B-B14F-4D97-AF65-F5344CB8AC3E}">
        <p14:creationId xmlns:p14="http://schemas.microsoft.com/office/powerpoint/2010/main" val="138477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8229"/>
          </a:xfrm>
        </p:spPr>
        <p:txBody>
          <a:bodyPr>
            <a:normAutofit/>
          </a:bodyPr>
          <a:lstStyle/>
          <a:p>
            <a:r>
              <a:rPr lang="en-US" dirty="0"/>
              <a:t>Using Web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81071"/>
            <a:ext cx="10178322" cy="439852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Before using web storage, check browser support for </a:t>
            </a:r>
            <a:r>
              <a:rPr lang="en-US" dirty="0" err="1"/>
              <a:t>localStorage</a:t>
            </a:r>
            <a:r>
              <a:rPr lang="en-US" dirty="0"/>
              <a:t> and </a:t>
            </a:r>
            <a:r>
              <a:rPr lang="en-US" dirty="0" err="1"/>
              <a:t>sessionStorage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 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typeof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(Storage) !== "undefined") {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// 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Code for 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localStorage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i="1" dirty="0" err="1">
                <a:solidFill>
                  <a:schemeClr val="accent5">
                    <a:lumMod val="75000"/>
                  </a:schemeClr>
                </a:solidFill>
              </a:rPr>
              <a:t>sessionStorage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} else {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   // Sorry! No Web Storage support..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32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28229"/>
          </a:xfrm>
        </p:spPr>
        <p:txBody>
          <a:bodyPr>
            <a:normAutofit/>
          </a:bodyPr>
          <a:lstStyle/>
          <a:p>
            <a:r>
              <a:rPr lang="en-US" dirty="0"/>
              <a:t>The local Storage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81071"/>
            <a:ext cx="10178322" cy="439852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stores the data with no expiration date. </a:t>
            </a:r>
          </a:p>
          <a:p>
            <a:r>
              <a:rPr lang="en-US" dirty="0"/>
              <a:t>The data will not be deleted when the browser is closed, and will be available the next day, week, or year.</a:t>
            </a:r>
          </a:p>
          <a:p>
            <a:r>
              <a:rPr lang="en-US" dirty="0"/>
              <a:t>There are two main methods </a:t>
            </a:r>
          </a:p>
          <a:p>
            <a:pPr lvl="1"/>
            <a:r>
              <a:rPr lang="en-US" dirty="0" err="1"/>
              <a:t>setItem</a:t>
            </a:r>
            <a:r>
              <a:rPr lang="en-US" dirty="0"/>
              <a:t> (use to save data in to storage)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(use to retrieve/display data from storage)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// Store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localStorage.setItem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", "Smith");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// Retrieve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document.getElementById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("result").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innerHTML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=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localStorage.getItem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");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1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182" y="264017"/>
            <a:ext cx="10178322" cy="828229"/>
          </a:xfrm>
        </p:spPr>
        <p:txBody>
          <a:bodyPr>
            <a:normAutofit/>
          </a:bodyPr>
          <a:lstStyle/>
          <a:p>
            <a:r>
              <a:rPr lang="en-US" dirty="0"/>
              <a:t>Local Storage   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182" y="975360"/>
            <a:ext cx="10856976" cy="56186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&lt;!DOCTYPE html&gt;</a:t>
            </a:r>
          </a:p>
          <a:p>
            <a:pPr marL="0" indent="0">
              <a:buNone/>
            </a:pPr>
            <a:r>
              <a:rPr lang="en-US" sz="2200" dirty="0"/>
              <a:t>&lt;html&gt;</a:t>
            </a:r>
          </a:p>
          <a:p>
            <a:pPr marL="0" indent="0">
              <a:buNone/>
            </a:pPr>
            <a:r>
              <a:rPr lang="en-US" sz="2200" dirty="0"/>
              <a:t>&lt;body&gt;</a:t>
            </a:r>
          </a:p>
          <a:p>
            <a:pPr marL="0" indent="0">
              <a:buNone/>
            </a:pPr>
            <a:r>
              <a:rPr lang="en-US" sz="2200" dirty="0"/>
              <a:t>&lt;div id="result"&gt;&lt;/div&gt;</a:t>
            </a:r>
          </a:p>
          <a:p>
            <a:pPr marL="0" indent="0">
              <a:buNone/>
            </a:pPr>
            <a:r>
              <a:rPr lang="en-US" sz="2200" dirty="0"/>
              <a:t>&lt;script&gt;</a:t>
            </a:r>
          </a:p>
          <a:p>
            <a:pPr marL="0" indent="0">
              <a:buNone/>
            </a:pPr>
            <a:r>
              <a:rPr lang="en-US" sz="2200" dirty="0"/>
              <a:t>// Check browser support</a:t>
            </a:r>
          </a:p>
          <a:p>
            <a:pPr marL="0" indent="0">
              <a:buNone/>
            </a:pPr>
            <a:r>
              <a:rPr lang="en-US" sz="2200" dirty="0"/>
              <a:t>if (</a:t>
            </a:r>
            <a:r>
              <a:rPr lang="en-US" sz="2200" dirty="0" err="1"/>
              <a:t>typeof</a:t>
            </a:r>
            <a:r>
              <a:rPr lang="en-US" sz="2200" dirty="0"/>
              <a:t>(Storage) !== "undefined") {</a:t>
            </a:r>
          </a:p>
          <a:p>
            <a:pPr marL="0" indent="0">
              <a:buNone/>
            </a:pPr>
            <a:r>
              <a:rPr lang="en-US" sz="2200" dirty="0"/>
              <a:t>    // Store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localStorage.setItem</a:t>
            </a:r>
            <a:r>
              <a:rPr lang="en-US" sz="2200" dirty="0"/>
              <a:t>("</a:t>
            </a:r>
            <a:r>
              <a:rPr lang="en-US" sz="2200" dirty="0" err="1"/>
              <a:t>lastname</a:t>
            </a:r>
            <a:r>
              <a:rPr lang="en-US" sz="2200" dirty="0"/>
              <a:t>", "Smith");</a:t>
            </a:r>
          </a:p>
          <a:p>
            <a:pPr marL="0" indent="0">
              <a:buNone/>
            </a:pPr>
            <a:r>
              <a:rPr lang="en-US" sz="2200" dirty="0"/>
              <a:t>    // Retrieve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document.getElementById</a:t>
            </a:r>
            <a:r>
              <a:rPr lang="en-US" sz="2200" dirty="0"/>
              <a:t>("result").</a:t>
            </a:r>
            <a:r>
              <a:rPr lang="en-US" sz="2200" dirty="0" err="1"/>
              <a:t>innerHTML</a:t>
            </a:r>
            <a:r>
              <a:rPr lang="en-US" sz="2200" dirty="0"/>
              <a:t> = </a:t>
            </a:r>
            <a:r>
              <a:rPr lang="en-US" sz="2200" dirty="0" err="1"/>
              <a:t>localStorage.getItem</a:t>
            </a:r>
            <a:r>
              <a:rPr lang="en-US" sz="2200" dirty="0"/>
              <a:t>("</a:t>
            </a:r>
            <a:r>
              <a:rPr lang="en-US" sz="2200" dirty="0" err="1"/>
              <a:t>lastname</a:t>
            </a:r>
            <a:r>
              <a:rPr lang="en-US" sz="2200" dirty="0"/>
              <a:t>");</a:t>
            </a:r>
          </a:p>
          <a:p>
            <a:pPr marL="0" indent="0">
              <a:buNone/>
            </a:pPr>
            <a:r>
              <a:rPr lang="en-US" sz="2200" dirty="0"/>
              <a:t>} else {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document.getElementById</a:t>
            </a:r>
            <a:r>
              <a:rPr lang="en-US" sz="2200" dirty="0"/>
              <a:t>("result").</a:t>
            </a:r>
            <a:r>
              <a:rPr lang="en-US" sz="2200" dirty="0" err="1"/>
              <a:t>innerHTML</a:t>
            </a:r>
            <a:r>
              <a:rPr lang="en-US" sz="2200" dirty="0"/>
              <a:t> = "Sorry, your browser does not support Web Storage...";</a:t>
            </a:r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&lt;/script&gt;</a:t>
            </a:r>
          </a:p>
          <a:p>
            <a:pPr marL="0" indent="0">
              <a:buNone/>
            </a:pPr>
            <a:r>
              <a:rPr lang="en-US" sz="2200" dirty="0"/>
              <a:t>&lt;/body&gt;</a:t>
            </a:r>
          </a:p>
          <a:p>
            <a:pPr marL="0" indent="0">
              <a:buNone/>
            </a:pPr>
            <a:r>
              <a:rPr lang="en-US" sz="2200" dirty="0"/>
              <a:t>&lt;/html&gt;</a:t>
            </a:r>
            <a:endParaRPr lang="en-US" sz="2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78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86658"/>
            <a:ext cx="10178322" cy="828229"/>
          </a:xfrm>
        </p:spPr>
        <p:txBody>
          <a:bodyPr>
            <a:normAutofit/>
          </a:bodyPr>
          <a:lstStyle/>
          <a:p>
            <a:r>
              <a:rPr lang="en-US" dirty="0"/>
              <a:t>local Storage    (Code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455311"/>
            <a:ext cx="11271504" cy="62160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&lt;!DOCTYPE html&gt;</a:t>
            </a:r>
          </a:p>
          <a:p>
            <a:pPr marL="0" indent="0">
              <a:buNone/>
            </a:pPr>
            <a:r>
              <a:rPr lang="en-US" sz="2200" dirty="0"/>
              <a:t>&lt;html&gt;</a:t>
            </a:r>
          </a:p>
          <a:p>
            <a:pPr marL="0" indent="0">
              <a:buNone/>
            </a:pPr>
            <a:r>
              <a:rPr lang="en-US" sz="2200" dirty="0"/>
              <a:t>&lt;head&gt;&lt;script&gt;</a:t>
            </a:r>
          </a:p>
          <a:p>
            <a:pPr marL="0" indent="0">
              <a:buNone/>
            </a:pPr>
            <a:r>
              <a:rPr lang="en-US" sz="2200" dirty="0"/>
              <a:t>function </a:t>
            </a:r>
            <a:r>
              <a:rPr lang="en-US" sz="2200" dirty="0" err="1"/>
              <a:t>clickCounter</a:t>
            </a:r>
            <a:r>
              <a:rPr lang="en-US" sz="2200" dirty="0"/>
              <a:t>() {</a:t>
            </a:r>
          </a:p>
          <a:p>
            <a:pPr marL="0" indent="0">
              <a:buNone/>
            </a:pPr>
            <a:r>
              <a:rPr lang="en-US" sz="2200" dirty="0"/>
              <a:t>    if(</a:t>
            </a:r>
            <a:r>
              <a:rPr lang="en-US" sz="2200" dirty="0" err="1"/>
              <a:t>typeof</a:t>
            </a:r>
            <a:r>
              <a:rPr lang="en-US" sz="2200" dirty="0"/>
              <a:t>(Storage) !== "undefined") {</a:t>
            </a:r>
          </a:p>
          <a:p>
            <a:pPr marL="0" indent="0">
              <a:buNone/>
            </a:pPr>
            <a:r>
              <a:rPr lang="en-US" sz="2200" dirty="0"/>
              <a:t>        if (</a:t>
            </a:r>
            <a:r>
              <a:rPr lang="en-US" sz="2200" dirty="0" err="1"/>
              <a:t>localStorage.clickcount</a:t>
            </a:r>
            <a:r>
              <a:rPr lang="en-US" sz="2200" dirty="0"/>
              <a:t>) {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localStorage.clickcount</a:t>
            </a:r>
            <a:r>
              <a:rPr lang="en-US" sz="2200" dirty="0"/>
              <a:t> = Number(</a:t>
            </a:r>
            <a:r>
              <a:rPr lang="en-US" sz="2200" dirty="0" err="1"/>
              <a:t>localStorage.clickcount</a:t>
            </a:r>
            <a:r>
              <a:rPr lang="en-US" sz="2200" dirty="0"/>
              <a:t>)+1;</a:t>
            </a:r>
          </a:p>
          <a:p>
            <a:pPr marL="0" indent="0">
              <a:buNone/>
            </a:pPr>
            <a:r>
              <a:rPr lang="en-US" sz="2200" dirty="0"/>
              <a:t>        } else {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localStorage.clickcount</a:t>
            </a:r>
            <a:r>
              <a:rPr lang="en-US" sz="2200" dirty="0"/>
              <a:t> = 1;  }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document.getElementById</a:t>
            </a:r>
            <a:r>
              <a:rPr lang="en-US" sz="2200" dirty="0"/>
              <a:t>("result").</a:t>
            </a:r>
            <a:r>
              <a:rPr lang="en-US" sz="2200" dirty="0" err="1"/>
              <a:t>innerHTML</a:t>
            </a:r>
            <a:r>
              <a:rPr lang="en-US" sz="2200" dirty="0"/>
              <a:t> = "You have clicked the button " + </a:t>
            </a:r>
            <a:r>
              <a:rPr lang="en-US" sz="2200" dirty="0" err="1"/>
              <a:t>localStorage.clickcount</a:t>
            </a:r>
            <a:r>
              <a:rPr lang="en-US" sz="2200" dirty="0"/>
              <a:t> + " time(s).";</a:t>
            </a:r>
          </a:p>
          <a:p>
            <a:pPr marL="0" indent="0">
              <a:buNone/>
            </a:pPr>
            <a:r>
              <a:rPr lang="en-US" sz="2200" dirty="0"/>
              <a:t>    } else {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document.getElementById</a:t>
            </a:r>
            <a:r>
              <a:rPr lang="en-US" sz="2200" dirty="0"/>
              <a:t>("result").</a:t>
            </a:r>
            <a:r>
              <a:rPr lang="en-US" sz="2200" dirty="0" err="1"/>
              <a:t>innerHTML</a:t>
            </a:r>
            <a:r>
              <a:rPr lang="en-US" sz="2200" dirty="0"/>
              <a:t> = "Sorry, your browser does not support web storage...";</a:t>
            </a:r>
          </a:p>
          <a:p>
            <a:pPr marL="0" indent="0">
              <a:buNone/>
            </a:pPr>
            <a:r>
              <a:rPr lang="en-US" sz="2200" dirty="0"/>
              <a:t>    }    }&lt;/script&gt;&lt;/head&gt;</a:t>
            </a:r>
          </a:p>
          <a:p>
            <a:pPr marL="0" indent="0">
              <a:buNone/>
            </a:pPr>
            <a:r>
              <a:rPr lang="en-US" sz="2200" dirty="0"/>
              <a:t>&lt;body&gt;</a:t>
            </a:r>
          </a:p>
          <a:p>
            <a:pPr marL="0" indent="0">
              <a:buNone/>
            </a:pPr>
            <a:r>
              <a:rPr lang="en-US" sz="2200" dirty="0"/>
              <a:t>&lt;p&gt;&lt;button </a:t>
            </a:r>
            <a:r>
              <a:rPr lang="en-US" sz="2200" dirty="0" err="1"/>
              <a:t>onclick</a:t>
            </a:r>
            <a:r>
              <a:rPr lang="en-US" sz="2200" dirty="0"/>
              <a:t>="</a:t>
            </a:r>
            <a:r>
              <a:rPr lang="en-US" sz="2200" dirty="0" err="1"/>
              <a:t>clickCounter</a:t>
            </a:r>
            <a:r>
              <a:rPr lang="en-US" sz="2200" dirty="0"/>
              <a:t>()" type="button"&gt;Click me!&lt;/button&gt;&lt;/p&gt;</a:t>
            </a:r>
          </a:p>
          <a:p>
            <a:pPr marL="0" indent="0">
              <a:buNone/>
            </a:pPr>
            <a:r>
              <a:rPr lang="en-US" sz="2200" dirty="0"/>
              <a:t>&lt;div id="result"&gt;&lt;/div&gt;</a:t>
            </a:r>
          </a:p>
          <a:p>
            <a:pPr marL="0" indent="0">
              <a:buNone/>
            </a:pPr>
            <a:r>
              <a:rPr lang="en-US" sz="2200" dirty="0"/>
              <a:t>&lt;p&gt;Click the button to see the counter increase.&lt;/p&gt;</a:t>
            </a:r>
          </a:p>
          <a:p>
            <a:pPr marL="0" indent="0">
              <a:buNone/>
            </a:pPr>
            <a:r>
              <a:rPr lang="en-US" sz="2200" dirty="0"/>
              <a:t>&lt;p&gt;Close the browser tab (or window), and try again, and the counter will continue to count (is not reset).&lt;/p&gt;</a:t>
            </a:r>
          </a:p>
          <a:p>
            <a:pPr marL="0" indent="0">
              <a:buNone/>
            </a:pPr>
            <a:r>
              <a:rPr lang="en-US" sz="2200" dirty="0"/>
              <a:t>&lt;/body&gt;</a:t>
            </a:r>
          </a:p>
          <a:p>
            <a:pPr marL="0" indent="0">
              <a:buNone/>
            </a:pPr>
            <a:r>
              <a:rPr lang="en-US" sz="2200" dirty="0"/>
              <a:t>&lt;/html&gt;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7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02471"/>
          </a:xfrm>
        </p:spPr>
        <p:txBody>
          <a:bodyPr>
            <a:normAutofit/>
          </a:bodyPr>
          <a:lstStyle/>
          <a:p>
            <a:r>
              <a:rPr lang="en-US" dirty="0"/>
              <a:t>The session Storage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1678" y="1275009"/>
            <a:ext cx="10178322" cy="460458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sessionStorage</a:t>
            </a:r>
            <a:r>
              <a:rPr lang="en-US" dirty="0"/>
              <a:t> object is equal to the </a:t>
            </a:r>
            <a:r>
              <a:rPr lang="en-US" dirty="0" err="1"/>
              <a:t>localStorage</a:t>
            </a:r>
            <a:r>
              <a:rPr lang="en-US" dirty="0"/>
              <a:t> object, except that it stores the data for only one session.</a:t>
            </a:r>
          </a:p>
          <a:p>
            <a:r>
              <a:rPr lang="en-US" dirty="0"/>
              <a:t>The data is deleted when the user closes the specific browser tab.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sessionStorage.setItem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", "Smith");</a:t>
            </a:r>
            <a:br>
              <a:rPr lang="en-US" dirty="0"/>
            </a:br>
            <a:r>
              <a:rPr lang="en-US" dirty="0"/>
              <a:t>	// Retrieve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document.getElementById</a:t>
            </a:r>
            <a:r>
              <a:rPr lang="en-US" dirty="0"/>
              <a:t>("result").</a:t>
            </a:r>
            <a:r>
              <a:rPr lang="en-US" dirty="0" err="1"/>
              <a:t>innerHTML</a:t>
            </a:r>
            <a:r>
              <a:rPr lang="en-US" dirty="0"/>
              <a:t> = </a:t>
            </a:r>
            <a:r>
              <a:rPr lang="en-US" dirty="0" err="1"/>
              <a:t>sessionStorage.getItem</a:t>
            </a:r>
            <a:r>
              <a:rPr lang="en-US" dirty="0"/>
              <a:t>("</a:t>
            </a:r>
            <a:r>
              <a:rPr lang="en-US" dirty="0" err="1"/>
              <a:t>lastname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7703091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{2612BA67-36B4-CC49-8EB3-2C0561B034A0}tf10001072</Template>
  <TotalTime>180</TotalTime>
  <Words>959</Words>
  <Application>Microsoft Macintosh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Adobe Garamond Pro Bold</vt:lpstr>
      <vt:lpstr>Franklin Gothic Book</vt:lpstr>
      <vt:lpstr>Crop</vt:lpstr>
      <vt:lpstr>Web Storage HTML5</vt:lpstr>
      <vt:lpstr>What Is Web Storage ?</vt:lpstr>
      <vt:lpstr>Browser Support</vt:lpstr>
      <vt:lpstr>Storage Objects</vt:lpstr>
      <vt:lpstr>Using Web Storage</vt:lpstr>
      <vt:lpstr>The local Storage Object</vt:lpstr>
      <vt:lpstr>Local Storage    (Code)</vt:lpstr>
      <vt:lpstr>local Storage    (Code 2)</vt:lpstr>
      <vt:lpstr>The session Storage Object</vt:lpstr>
      <vt:lpstr>session Storage    (Code)</vt:lpstr>
      <vt:lpstr>session Storage    (Code 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Ehtisham</dc:creator>
  <cp:lastModifiedBy>Bhuvana Gokul</cp:lastModifiedBy>
  <cp:revision>21</cp:revision>
  <dcterms:created xsi:type="dcterms:W3CDTF">2018-05-09T09:11:08Z</dcterms:created>
  <dcterms:modified xsi:type="dcterms:W3CDTF">2025-05-14T07:33:19Z</dcterms:modified>
</cp:coreProperties>
</file>