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9"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uvi Bhuva" initials="BB" lastIdx="1" clrIdx="0">
    <p:extLst>
      <p:ext uri="{19B8F6BF-5375-455C-9EA6-DF929625EA0E}">
        <p15:presenceInfo xmlns:p15="http://schemas.microsoft.com/office/powerpoint/2012/main" userId="8d39b7075c69a8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RAJ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RAJESH\Downloads\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5F5-4F03-942C-D03A753855B6}"/>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5F5-4F03-942C-D03A753855B6}"/>
            </c:ext>
          </c:extLst>
        </c:ser>
        <c:ser>
          <c:idx val="2"/>
          <c:order val="2"/>
          <c:tx>
            <c:strRef>
              <c:f>Sheet3!$D$3:$D$4</c:f>
              <c:strCache>
                <c:ptCount val="1"/>
                <c:pt idx="0">
                  <c:v>MEDIUM</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5F5-4F03-942C-D03A753855B6}"/>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5F5-4F03-942C-D03A753855B6}"/>
            </c:ext>
          </c:extLst>
        </c:ser>
        <c:dLbls>
          <c:showLegendKey val="0"/>
          <c:showVal val="0"/>
          <c:showCatName val="0"/>
          <c:showSerName val="0"/>
          <c:showPercent val="0"/>
          <c:showBubbleSize val="0"/>
        </c:dLbls>
        <c:gapWidth val="219"/>
        <c:overlap val="-27"/>
        <c:axId val="1402543135"/>
        <c:axId val="1393426495"/>
      </c:barChart>
      <c:catAx>
        <c:axId val="1402543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426495"/>
        <c:crosses val="autoZero"/>
        <c:auto val="1"/>
        <c:lblAlgn val="ctr"/>
        <c:lblOffset val="100"/>
        <c:noMultiLvlLbl val="0"/>
      </c:catAx>
      <c:valAx>
        <c:axId val="139342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43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[employee_data.csv]Sheet3!PivotTable5</c:name>
    <c:fmtId val="12"/>
  </c:pivotSource>
  <c:chart>
    <c:title>
      <c:layout>
        <c:manualLayout>
          <c:xMode val="edge"/>
          <c:yMode val="edge"/>
          <c:x val="0.47497782926816479"/>
          <c:y val="5.454545454545454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9619281452557548E-2"/>
          <c:y val="0.14313648293963255"/>
          <c:w val="0.79434073484970835"/>
          <c:h val="0.81746957766642792"/>
        </c:manualLayout>
      </c:layout>
      <c:pie3DChart>
        <c:varyColors val="1"/>
        <c:ser>
          <c:idx val="1"/>
          <c:order val="0"/>
          <c:tx>
            <c:strRef>
              <c:f>Sheet3!$B$3:$B$4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15A2-427A-92B7-B4E599CCD61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15A2-427A-92B7-B4E599CCD61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15A2-427A-92B7-B4E599CCD61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15A2-427A-92B7-B4E599CCD61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15A2-427A-92B7-B4E599CCD61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15A2-427A-92B7-B4E599CCD61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15A2-427A-92B7-B4E599CCD61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15A2-427A-92B7-B4E599CCD61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15A2-427A-92B7-B4E599CCD61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15A2-427A-92B7-B4E599CCD614}"/>
              </c:ext>
            </c:extLst>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29-15A2-427A-92B7-B4E599CCD614}"/>
            </c:ext>
          </c:extLst>
        </c:ser>
        <c:ser>
          <c:idx val="2"/>
          <c:order val="1"/>
          <c:tx>
            <c:strRef>
              <c:f>Sheet3!$C$3:$C$4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15A2-427A-92B7-B4E599CCD61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15A2-427A-92B7-B4E599CCD61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15A2-427A-92B7-B4E599CCD61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15A2-427A-92B7-B4E599CCD61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15A2-427A-92B7-B4E599CCD61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15A2-427A-92B7-B4E599CCD61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15A2-427A-92B7-B4E599CCD61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15A2-427A-92B7-B4E599CCD61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15A2-427A-92B7-B4E599CCD61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15A2-427A-92B7-B4E599CCD614}"/>
              </c:ext>
            </c:extLst>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3E-15A2-427A-92B7-B4E599CCD614}"/>
            </c:ext>
          </c:extLst>
        </c:ser>
        <c:ser>
          <c:idx val="3"/>
          <c:order val="2"/>
          <c:tx>
            <c:strRef>
              <c:f>Sheet3!$D$3:$D$4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15A2-427A-92B7-B4E599CCD61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15A2-427A-92B7-B4E599CCD61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15A2-427A-92B7-B4E599CCD61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15A2-427A-92B7-B4E599CCD61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15A2-427A-92B7-B4E599CCD61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15A2-427A-92B7-B4E599CCD61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15A2-427A-92B7-B4E599CCD61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15A2-427A-92B7-B4E599CCD61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15A2-427A-92B7-B4E599CCD61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15A2-427A-92B7-B4E599CCD614}"/>
              </c:ext>
            </c:extLst>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53-15A2-427A-92B7-B4E599CCD614}"/>
            </c:ext>
          </c:extLst>
        </c:ser>
        <c:ser>
          <c:idx val="0"/>
          <c:order val="3"/>
          <c:tx>
            <c:strRef>
              <c:f>Sheet3!$E$3:$E$4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4-15A2-427A-92B7-B4E599CCD61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31T15:52:32.732" idx="1">
    <p:pos x="10" y="10"/>
    <p:text>1.Download employee data base excel from edu net dashboard
2.Removing the blank cells from the given excel
3.Creating a new table for representing the Employees Performance Analysis Using PIVOT table
With the Analysis create a Graphic representation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i="1" dirty="0"/>
          </a:p>
          <a:p>
            <a:pPr marL="228600" indent="-228600" rtl="0">
              <a:buFont typeface="+mj-lt"/>
              <a:buAutoNum type="arabicPeriod"/>
            </a:pPr>
            <a:r>
              <a:rPr lang="en-IN" dirty="0"/>
              <a:t>Download employee data base excel from </a:t>
            </a:r>
            <a:r>
              <a:rPr lang="en-IN" dirty="0" err="1"/>
              <a:t>edu</a:t>
            </a:r>
            <a:r>
              <a:rPr lang="en-IN" dirty="0"/>
              <a:t> net dashboard
Removing the blank cells from the given excel
Creating a new table for representing the Employees Performance Analysis Using PIVOT table
With the Analysis create a Graphic representation</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20235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576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07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33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1612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054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27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71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04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31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141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75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785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6761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12.xml" /><Relationship Id="rId4" Type="http://schemas.openxmlformats.org/officeDocument/2006/relationships/comments" Target="../comments/commen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5.png"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76275" y="1200817"/>
            <a:ext cx="7400925" cy="1789464"/>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200400" y="3444240"/>
            <a:ext cx="8610600" cy="1938992"/>
          </a:xfrm>
          <a:prstGeom prst="rect">
            <a:avLst/>
          </a:prstGeom>
          <a:noFill/>
        </p:spPr>
        <p:txBody>
          <a:bodyPr wrap="square" rtlCol="0">
            <a:spAutoFit/>
          </a:bodyPr>
          <a:lstStyle/>
          <a:p>
            <a:r>
              <a:rPr lang="en-US" sz="2400" dirty="0"/>
              <a:t>STUDENT NAME: BHUVANESHWARI.G</a:t>
            </a:r>
          </a:p>
          <a:p>
            <a:r>
              <a:rPr lang="en-US" sz="2400" dirty="0"/>
              <a:t>REGISTER NO:  312208459</a:t>
            </a:r>
          </a:p>
          <a:p>
            <a:r>
              <a:rPr lang="en-US" sz="2400" dirty="0"/>
              <a:t>DEPARTMENT:  B.COM (GEN)</a:t>
            </a:r>
          </a:p>
          <a:p>
            <a:r>
              <a:rPr lang="en-US" sz="2400" dirty="0"/>
              <a:t>COLLEGE:  CHELLAMMAL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44047" y="72145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AEB9801C-D56F-313B-6951-BFA4D18489B4}"/>
              </a:ext>
            </a:extLst>
          </p:cNvPr>
          <p:cNvSpPr txBox="1"/>
          <p:nvPr/>
        </p:nvSpPr>
        <p:spPr>
          <a:xfrm>
            <a:off x="3291412" y="2393810"/>
            <a:ext cx="6151412" cy="1754326"/>
          </a:xfrm>
          <a:prstGeom prst="rect">
            <a:avLst/>
          </a:prstGeom>
          <a:solidFill>
            <a:schemeClr val="tx2"/>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28600" indent="-228600">
              <a:buFont typeface="+mj-lt"/>
              <a:buAutoNum type="arabicPeriod"/>
            </a:pPr>
            <a:r>
              <a:rPr lang="en-IN" b="1" dirty="0"/>
              <a:t>Download employee data base excel from </a:t>
            </a:r>
            <a:r>
              <a:rPr lang="en-IN" b="1" dirty="0" err="1"/>
              <a:t>edu</a:t>
            </a:r>
            <a:r>
              <a:rPr lang="en-IN" b="1" dirty="0"/>
              <a:t> net dashboard</a:t>
            </a:r>
          </a:p>
          <a:p>
            <a:pPr marL="228600" indent="-228600">
              <a:buFont typeface="+mj-lt"/>
              <a:buAutoNum type="arabicPeriod"/>
            </a:pPr>
            <a:r>
              <a:rPr lang="en-IN" b="1" dirty="0"/>
              <a:t>Removing the blank cells from the given excel</a:t>
            </a:r>
          </a:p>
          <a:p>
            <a:pPr marL="228600" indent="-228600">
              <a:buFont typeface="+mj-lt"/>
              <a:buAutoNum type="arabicPeriod"/>
            </a:pPr>
            <a:r>
              <a:rPr lang="en-IN" b="1" dirty="0"/>
              <a:t>Creating a new table for representing the Employees Performance Analysis Using PIVOT table</a:t>
            </a:r>
          </a:p>
          <a:p>
            <a:pPr marL="228600" indent="-228600">
              <a:buFont typeface="+mj-lt"/>
              <a:buAutoNum type="arabicPeriod"/>
            </a:pPr>
            <a:r>
              <a:rPr lang="en-IN" b="1" dirty="0"/>
              <a:t>With the Analysis create a Graphic representation</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62600" y="1113212"/>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142F41B-8BCE-C186-A41A-A30276DBEFA2}"/>
              </a:ext>
            </a:extLst>
          </p:cNvPr>
          <p:cNvGraphicFramePr>
            <a:graphicFrameLocks/>
          </p:cNvGraphicFramePr>
          <p:nvPr>
            <p:extLst>
              <p:ext uri="{D42A27DB-BD31-4B8C-83A1-F6EECF244321}">
                <p14:modId xmlns:p14="http://schemas.microsoft.com/office/powerpoint/2010/main" val="3737305403"/>
              </p:ext>
            </p:extLst>
          </p:nvPr>
        </p:nvGraphicFramePr>
        <p:xfrm>
          <a:off x="228600" y="1871402"/>
          <a:ext cx="5715000" cy="3995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01BDFE4-26E4-CA71-75D6-15D141126DAC}"/>
              </a:ext>
            </a:extLst>
          </p:cNvPr>
          <p:cNvGraphicFramePr>
            <a:graphicFrameLocks/>
          </p:cNvGraphicFramePr>
          <p:nvPr>
            <p:extLst>
              <p:ext uri="{D42A27DB-BD31-4B8C-83A1-F6EECF244321}">
                <p14:modId xmlns:p14="http://schemas.microsoft.com/office/powerpoint/2010/main" val="3489370970"/>
              </p:ext>
            </p:extLst>
          </p:nvPr>
        </p:nvGraphicFramePr>
        <p:xfrm>
          <a:off x="6172200" y="1981200"/>
          <a:ext cx="5145297"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C9CD27-76AD-33C6-9430-E319A4619DFB}"/>
              </a:ext>
            </a:extLst>
          </p:cNvPr>
          <p:cNvSpPr txBox="1"/>
          <p:nvPr/>
        </p:nvSpPr>
        <p:spPr>
          <a:xfrm>
            <a:off x="1423870" y="2209800"/>
            <a:ext cx="9603275" cy="1292662"/>
          </a:xfrm>
          <a:prstGeom prst="rect">
            <a:avLst/>
          </a:prstGeom>
          <a:noFill/>
        </p:spPr>
        <p:txBody>
          <a:bodyPr wrap="square">
            <a:spAutoFit/>
          </a:bodyPr>
          <a:lstStyle/>
          <a:p>
            <a:pPr algn="ctr"/>
            <a:r>
              <a:rPr lang="en-US" sz="2000" dirty="0">
                <a:latin typeface="Algerian" panose="04020705040A02060702" pitchFamily="82" charset="0"/>
              </a:rPr>
              <a:t>A conclusion on employee performance should briefly summarize a person's performance during the review period, highlighting their key strengths and something they can improve upon.</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DDB368-8B6A-051E-EF6A-AAFAF49D4550}"/>
              </a:ext>
            </a:extLst>
          </p:cNvPr>
          <p:cNvSpPr>
            <a:spLocks noGrp="1"/>
          </p:cNvSpPr>
          <p:nvPr>
            <p:ph type="subTitle" idx="4"/>
          </p:nvPr>
        </p:nvSpPr>
        <p:spPr>
          <a:xfrm>
            <a:off x="1562100" y="2579985"/>
            <a:ext cx="9067800" cy="1698029"/>
          </a:xfrm>
        </p:spPr>
        <p:txBody>
          <a:bodyPr/>
          <a:lstStyle/>
          <a:p>
            <a:pPr marL="0" indent="0">
              <a:buNone/>
            </a:pPr>
            <a:r>
              <a:rPr lang="en-IN" sz="4800" dirty="0"/>
              <a:t>Employee Data Analysis Using </a:t>
            </a:r>
            <a:r>
              <a:rPr lang="en-IN" sz="4800" dirty="0" err="1"/>
              <a:t>Ecxel</a:t>
            </a:r>
            <a:endParaRPr lang="en-IN" sz="4800" dirty="0"/>
          </a:p>
        </p:txBody>
      </p:sp>
      <p:sp>
        <p:nvSpPr>
          <p:cNvPr id="6" name="Title 5">
            <a:extLst>
              <a:ext uri="{FF2B5EF4-FFF2-40B4-BE49-F238E27FC236}">
                <a16:creationId xmlns:a16="http://schemas.microsoft.com/office/drawing/2014/main" id="{AC84E946-C6CF-9B9E-A101-1621BB6473F3}"/>
              </a:ext>
            </a:extLst>
          </p:cNvPr>
          <p:cNvSpPr>
            <a:spLocks noGrp="1"/>
          </p:cNvSpPr>
          <p:nvPr>
            <p:ph type="ctrTitle"/>
          </p:nvPr>
        </p:nvSpPr>
        <p:spPr>
          <a:xfrm>
            <a:off x="1596736" y="914400"/>
            <a:ext cx="5800851" cy="664797"/>
          </a:xfrm>
        </p:spPr>
        <p:txBody>
          <a:bodyPr/>
          <a:lstStyle/>
          <a:p>
            <a:r>
              <a:rPr lang="en-IN" sz="4800" b="1" spc="5" dirty="0"/>
              <a:t>PROJECT</a:t>
            </a:r>
            <a:r>
              <a:rPr lang="en-IN" sz="4800" b="1" spc="-85" dirty="0"/>
              <a:t> </a:t>
            </a:r>
            <a:r>
              <a:rPr lang="en-IN" sz="4800" b="1" spc="25" dirty="0"/>
              <a:t>TITLE</a:t>
            </a:r>
            <a:endParaRPr lang="en-IN" sz="4800" b="1" dirty="0"/>
          </a:p>
        </p:txBody>
      </p:sp>
    </p:spTree>
    <p:extLst>
      <p:ext uri="{BB962C8B-B14F-4D97-AF65-F5344CB8AC3E}">
        <p14:creationId xmlns:p14="http://schemas.microsoft.com/office/powerpoint/2010/main" val="330230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553D-2A2F-6CB3-96A0-607A8DF87023}"/>
              </a:ext>
            </a:extLst>
          </p:cNvPr>
          <p:cNvSpPr>
            <a:spLocks noGrp="1"/>
          </p:cNvSpPr>
          <p:nvPr>
            <p:ph type="title"/>
          </p:nvPr>
        </p:nvSpPr>
        <p:spPr>
          <a:xfrm>
            <a:off x="4953001" y="1219201"/>
            <a:ext cx="1828799" cy="685800"/>
          </a:xfrm>
        </p:spPr>
        <p:txBody>
          <a:bodyPr/>
          <a:lstStyle/>
          <a:p>
            <a:r>
              <a:rPr lang="en-IN" dirty="0"/>
              <a:t>AGENDA</a:t>
            </a:r>
          </a:p>
        </p:txBody>
      </p:sp>
      <p:sp>
        <p:nvSpPr>
          <p:cNvPr id="4" name="TextBox 3">
            <a:extLst>
              <a:ext uri="{FF2B5EF4-FFF2-40B4-BE49-F238E27FC236}">
                <a16:creationId xmlns:a16="http://schemas.microsoft.com/office/drawing/2014/main" id="{ABC035BD-1D71-566B-E6EE-10FD205FBC22}"/>
              </a:ext>
            </a:extLst>
          </p:cNvPr>
          <p:cNvSpPr txBox="1"/>
          <p:nvPr/>
        </p:nvSpPr>
        <p:spPr>
          <a:xfrm>
            <a:off x="3924300" y="2362200"/>
            <a:ext cx="4343400" cy="3046988"/>
          </a:xfrm>
          <a:prstGeom prst="rect">
            <a:avLst/>
          </a:prstGeom>
          <a:noFill/>
        </p:spPr>
        <p:txBody>
          <a:bodyPr wrap="square">
            <a:spAutoFit/>
          </a:bodyPr>
          <a:lstStyle/>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Adobe Garamond Pro Bold" panose="02020702060506020403" pitchFamily="18" charset="0"/>
                <a:cs typeface="Times New Roman" panose="02020603050405020304" pitchFamily="18" charset="0"/>
              </a:rPr>
              <a:t>Dataset Description</a:t>
            </a:r>
            <a:endParaRPr lang="en-US" sz="2400" b="0" i="0" dirty="0">
              <a:solidFill>
                <a:srgbClr val="0D0D0D"/>
              </a:solidFill>
              <a:effectLst/>
              <a:latin typeface="Adobe Garamond Pro Bold" panose="02020702060506020403"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Results and </a:t>
            </a:r>
            <a:r>
              <a:rPr lang="en-US" sz="2400" dirty="0">
                <a:solidFill>
                  <a:srgbClr val="0D0D0D"/>
                </a:solidFill>
                <a:latin typeface="Adobe Garamond Pro Bold" panose="02020702060506020403" pitchFamily="18" charset="0"/>
                <a:cs typeface="Times New Roman" panose="02020603050405020304" pitchFamily="18" charset="0"/>
              </a:rPr>
              <a:t>Discussion</a:t>
            </a:r>
            <a:endParaRPr lang="en-US" sz="2400" b="0" i="0" dirty="0">
              <a:solidFill>
                <a:srgbClr val="0D0D0D"/>
              </a:solidFill>
              <a:effectLst/>
              <a:latin typeface="Adobe Garamond Pro Bold" panose="02020702060506020403"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Conclusion</a:t>
            </a:r>
          </a:p>
        </p:txBody>
      </p:sp>
    </p:spTree>
    <p:extLst>
      <p:ext uri="{BB962C8B-B14F-4D97-AF65-F5344CB8AC3E}">
        <p14:creationId xmlns:p14="http://schemas.microsoft.com/office/powerpoint/2010/main" val="389069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124200" y="80312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8" name="TextBox 17">
            <a:extLst>
              <a:ext uri="{FF2B5EF4-FFF2-40B4-BE49-F238E27FC236}">
                <a16:creationId xmlns:a16="http://schemas.microsoft.com/office/drawing/2014/main" id="{F7186BC7-7CAD-80A4-9206-758598E906AE}"/>
              </a:ext>
            </a:extLst>
          </p:cNvPr>
          <p:cNvSpPr txBox="1"/>
          <p:nvPr/>
        </p:nvSpPr>
        <p:spPr>
          <a:xfrm>
            <a:off x="2247900" y="2743200"/>
            <a:ext cx="7696200" cy="1938992"/>
          </a:xfrm>
          <a:prstGeom prst="rect">
            <a:avLst/>
          </a:prstGeom>
          <a:noFill/>
        </p:spPr>
        <p:txBody>
          <a:bodyPr wrap="square">
            <a:spAutoFit/>
          </a:bodyPr>
          <a:lstStyle/>
          <a:p>
            <a:r>
              <a:rPr lang="en-US" sz="2400" i="1" dirty="0"/>
              <a:t>Performance analysis is the practice of employee to determine whether they are meeting the company expectations. It is used either to achieve a performance improvement or to ensure that the performance of an employee remains at an acceptable level</a:t>
            </a:r>
            <a:endParaRPr lang="en-IN" sz="24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0" y="103989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9C8E7B8-798A-616D-FD38-EA7FA31C182D}"/>
              </a:ext>
            </a:extLst>
          </p:cNvPr>
          <p:cNvSpPr txBox="1"/>
          <p:nvPr/>
        </p:nvSpPr>
        <p:spPr>
          <a:xfrm>
            <a:off x="1981200" y="2539258"/>
            <a:ext cx="5943600" cy="2677656"/>
          </a:xfrm>
          <a:prstGeom prst="rect">
            <a:avLst/>
          </a:prstGeom>
          <a:noFill/>
        </p:spPr>
        <p:txBody>
          <a:bodyPr wrap="square">
            <a:spAutoFit/>
          </a:bodyPr>
          <a:lstStyle/>
          <a:p>
            <a:pPr algn="ctr"/>
            <a:r>
              <a:rPr lang="en-IN" sz="2800" i="1" dirty="0">
                <a:latin typeface="Adobe Garamond Pro" panose="02020502060506020403" pitchFamily="18" charset="0"/>
              </a:rPr>
              <a:t>Employee performance analysis is a data prepared to find how the employee effectively and creatively performed in certain field or department to achieve the organisations aim with using intellectual strategies at the short period of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33800" y="1143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33B40B8-2AAA-60A7-275B-DF735E241F0C}"/>
              </a:ext>
            </a:extLst>
          </p:cNvPr>
          <p:cNvSpPr txBox="1"/>
          <p:nvPr/>
        </p:nvSpPr>
        <p:spPr>
          <a:xfrm>
            <a:off x="1752600" y="2417494"/>
            <a:ext cx="8991600" cy="2954655"/>
          </a:xfrm>
          <a:prstGeom prst="rect">
            <a:avLst/>
          </a:prstGeom>
          <a:noFill/>
        </p:spPr>
        <p:txBody>
          <a:bodyPr wrap="square">
            <a:spAutoFit/>
          </a:bodyPr>
          <a:lstStyle/>
          <a:p>
            <a:r>
              <a:rPr lang="en-IN" sz="2800" dirty="0">
                <a:latin typeface="Adobe Garamond Pro Bold" panose="02020702060506020403" pitchFamily="18" charset="0"/>
              </a:rPr>
              <a:t>The term "end user" refers to the consumer of a good or service, often who has some innate know-how that is unique to consumers. In a literal sense, the term end user is used to distinguish the person who purchases and uses the good or service from individuals who are involved in the stages of its design, development, and production.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800" y="1219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89113BB-5FE7-495F-AFEA-7CA15A2068B7}"/>
              </a:ext>
            </a:extLst>
          </p:cNvPr>
          <p:cNvSpPr txBox="1"/>
          <p:nvPr/>
        </p:nvSpPr>
        <p:spPr>
          <a:xfrm>
            <a:off x="1447800" y="2690336"/>
            <a:ext cx="9763125" cy="1938992"/>
          </a:xfrm>
          <a:prstGeom prst="rect">
            <a:avLst/>
          </a:prstGeom>
          <a:noFill/>
        </p:spPr>
        <p:txBody>
          <a:bodyPr wrap="square">
            <a:spAutoFit/>
          </a:bodyPr>
          <a:lstStyle/>
          <a:p>
            <a:pPr lvl="1"/>
            <a:r>
              <a:rPr lang="en-IN" sz="2400" dirty="0">
                <a:latin typeface="Algerian" panose="04020705040A02060702" pitchFamily="82" charset="0"/>
              </a:rPr>
              <a:t>1. Conditional formatting - to identify the blank cells</a:t>
            </a:r>
          </a:p>
          <a:p>
            <a:pPr lvl="1"/>
            <a:r>
              <a:rPr lang="en-IN" sz="2400" dirty="0">
                <a:latin typeface="Algerian" panose="04020705040A02060702" pitchFamily="82" charset="0"/>
              </a:rPr>
              <a:t>2. Filtering - remove the cells</a:t>
            </a:r>
          </a:p>
          <a:p>
            <a:pPr lvl="1"/>
            <a:r>
              <a:rPr lang="en-IN" sz="2400" dirty="0">
                <a:latin typeface="Algerian" panose="04020705040A02060702" pitchFamily="82" charset="0"/>
              </a:rPr>
              <a:t>3. Formulas - performing the excel</a:t>
            </a:r>
          </a:p>
          <a:p>
            <a:pPr lvl="1"/>
            <a:r>
              <a:rPr lang="en-IN" sz="2400" dirty="0">
                <a:latin typeface="Algerian" panose="04020705040A02060702" pitchFamily="82" charset="0"/>
              </a:rPr>
              <a:t>4. Pivot Table - summary preparation</a:t>
            </a:r>
          </a:p>
          <a:p>
            <a:pPr lvl="1"/>
            <a:r>
              <a:rPr lang="en-IN" sz="2400" dirty="0">
                <a:latin typeface="Algerian" panose="04020705040A02060702" pitchFamily="82" charset="0"/>
              </a:rPr>
              <a:t>5. Graph representation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962400" y="1066800"/>
            <a:ext cx="9603275" cy="1049235"/>
          </a:xfrm>
        </p:spPr>
        <p:txBody>
          <a:bodyPr/>
          <a:lstStyle/>
          <a:p>
            <a:r>
              <a:rPr lang="en-IN" dirty="0"/>
              <a:t>Dataset Description</a:t>
            </a:r>
          </a:p>
        </p:txBody>
      </p:sp>
      <p:sp>
        <p:nvSpPr>
          <p:cNvPr id="4" name="TextBox 3">
            <a:extLst>
              <a:ext uri="{FF2B5EF4-FFF2-40B4-BE49-F238E27FC236}">
                <a16:creationId xmlns:a16="http://schemas.microsoft.com/office/drawing/2014/main" id="{90FED35B-F438-3E68-3730-A69289537705}"/>
              </a:ext>
            </a:extLst>
          </p:cNvPr>
          <p:cNvSpPr txBox="1"/>
          <p:nvPr/>
        </p:nvSpPr>
        <p:spPr>
          <a:xfrm>
            <a:off x="1524000" y="2140572"/>
            <a:ext cx="8648700" cy="3416320"/>
          </a:xfrm>
          <a:prstGeom prst="rect">
            <a:avLst/>
          </a:prstGeom>
          <a:noFill/>
        </p:spPr>
        <p:txBody>
          <a:bodyPr wrap="square">
            <a:spAutoFit/>
          </a:bodyPr>
          <a:lstStyle/>
          <a:p>
            <a:pPr algn="ctr"/>
            <a:r>
              <a:rPr lang="en-IN" sz="2400" dirty="0">
                <a:latin typeface="Adobe Garamond Pro Bold" panose="02020702060506020403" pitchFamily="18" charset="0"/>
              </a:rPr>
              <a:t>Employee=. Kaggle</a:t>
            </a:r>
          </a:p>
          <a:p>
            <a:pPr algn="ctr"/>
            <a:r>
              <a:rPr lang="en-IN" sz="2400" dirty="0">
                <a:latin typeface="Adobe Garamond Pro Bold" panose="02020702060506020403" pitchFamily="18" charset="0"/>
              </a:rPr>
              <a:t>26 Features are there</a:t>
            </a:r>
          </a:p>
          <a:p>
            <a:pPr algn="ctr"/>
            <a:r>
              <a:rPr lang="en-IN" sz="2400" dirty="0">
                <a:latin typeface="Adobe Garamond Pro Bold" panose="02020702060506020403" pitchFamily="18" charset="0"/>
              </a:rPr>
              <a:t>9 Features we used</a:t>
            </a:r>
          </a:p>
          <a:p>
            <a:pPr algn="ctr"/>
            <a:r>
              <a:rPr lang="en-IN" sz="2400" dirty="0">
                <a:latin typeface="Adobe Garamond Pro Bold" panose="02020702060506020403" pitchFamily="18" charset="0"/>
              </a:rPr>
              <a:t>Employee ID-Number</a:t>
            </a:r>
          </a:p>
          <a:p>
            <a:pPr algn="ctr"/>
            <a:r>
              <a:rPr lang="en-IN" sz="2400" dirty="0">
                <a:latin typeface="Adobe Garamond Pro Bold" panose="02020702060506020403" pitchFamily="18" charset="0"/>
              </a:rPr>
              <a:t>Name Text</a:t>
            </a:r>
          </a:p>
          <a:p>
            <a:pPr algn="ctr"/>
            <a:r>
              <a:rPr lang="en-IN" sz="2400" dirty="0">
                <a:latin typeface="Adobe Garamond Pro Bold" panose="02020702060506020403" pitchFamily="18" charset="0"/>
              </a:rPr>
              <a:t>Employee Type</a:t>
            </a:r>
          </a:p>
          <a:p>
            <a:pPr algn="ctr"/>
            <a:r>
              <a:rPr lang="en-IN" sz="2400" dirty="0">
                <a:latin typeface="Adobe Garamond Pro Bold" panose="02020702060506020403" pitchFamily="18" charset="0"/>
              </a:rPr>
              <a:t>performance Level</a:t>
            </a:r>
          </a:p>
          <a:p>
            <a:pPr algn="ctr"/>
            <a:r>
              <a:rPr lang="en-IN" sz="2400" dirty="0">
                <a:latin typeface="Adobe Garamond Pro Bold" panose="02020702060506020403" pitchFamily="18" charset="0"/>
              </a:rPr>
              <a:t>Gender- Male, Female</a:t>
            </a:r>
          </a:p>
          <a:p>
            <a:pPr algn="ctr"/>
            <a:r>
              <a:rPr lang="en-IN" sz="2400" dirty="0">
                <a:latin typeface="Adobe Garamond Pro Bold" panose="02020702060506020403" pitchFamily="18" charset="0"/>
              </a:rPr>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2362200" y="10668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59280" y="3124200"/>
            <a:ext cx="9677018"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Level=IFS(Z8&gt;=5”VERY HIGH”,Z8&gt;=4,”HIGH”,Z8&gt;=3,”MEDIUM”,TRUE,”LOW”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366</TotalTime>
  <Words>367</Words>
  <Application>Microsoft Office PowerPoint</Application>
  <PresentationFormat>Widescreen</PresentationFormat>
  <Paragraphs>57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kalai selvi kalai selvi</cp:lastModifiedBy>
  <cp:revision>15</cp:revision>
  <dcterms:created xsi:type="dcterms:W3CDTF">2024-03-29T15:07:22Z</dcterms:created>
  <dcterms:modified xsi:type="dcterms:W3CDTF">2024-08-31T12:47:45Z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