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35622f1ff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35622f1ff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35622f1ff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35622f1ff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35622f1ff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35622f1ff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35622f1ff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35622f1ff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f9d3e9e9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f9d3e9e9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f9d3e9e9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f9d3e9e9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35622f1ff_0_1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35622f1ff_0_1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35622f1ff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35622f1ff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35622f1ff_0_1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35622f1ff_0_1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35622f1ff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35622f1ff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35622f1ff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35622f1ff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5622f1ff_0_10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35622f1ff_0_1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kaggle.com/competitions/dont-overfit-i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671258" y="15160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4150">
                <a:latin typeface="Arial"/>
                <a:ea typeface="Arial"/>
                <a:cs typeface="Arial"/>
                <a:sym typeface="Arial"/>
              </a:rPr>
              <a:t>Don't Overfit! II</a:t>
            </a:r>
            <a:endParaRPr b="1" sz="4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77950" y="39757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from </a:t>
            </a:r>
            <a:r>
              <a:rPr b="1" lang="en" sz="105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https://www.kaggle.com/competitions/dont-overfit-ii</a:t>
            </a:r>
            <a:endParaRPr b="1" sz="105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486575" y="471925"/>
            <a:ext cx="476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Comparing Models</a:t>
            </a:r>
            <a:endParaRPr b="1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50" y="2809550"/>
            <a:ext cx="2718725" cy="1903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475" y="2809550"/>
            <a:ext cx="2718725" cy="1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1400" y="2809548"/>
            <a:ext cx="2718725" cy="190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114950" y="1605575"/>
            <a:ext cx="91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SVC</a:t>
            </a:r>
            <a:endParaRPr b="1"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486575" y="471925"/>
            <a:ext cx="476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Comparing Models</a:t>
            </a:r>
            <a:endParaRPr b="1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0" y="2799275"/>
            <a:ext cx="2718725" cy="1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0525" y="2799275"/>
            <a:ext cx="2718725" cy="1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7450" y="2799269"/>
            <a:ext cx="2718725" cy="190310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848150" y="1599525"/>
            <a:ext cx="358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Logistic Regression</a:t>
            </a:r>
            <a:endParaRPr b="1"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486575" y="471925"/>
            <a:ext cx="476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Comparing Models</a:t>
            </a:r>
            <a:endParaRPr b="1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00" y="2840473"/>
            <a:ext cx="2718725" cy="1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7875" y="2840475"/>
            <a:ext cx="2718725" cy="190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3650" y="2840476"/>
            <a:ext cx="2718718" cy="19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2855100" y="1599525"/>
            <a:ext cx="343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Stacking Classifier</a:t>
            </a:r>
            <a:endParaRPr b="1"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486575" y="471925"/>
            <a:ext cx="3291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Next Steps</a:t>
            </a:r>
            <a:endParaRPr b="1"/>
          </a:p>
        </p:txBody>
      </p:sp>
      <p:sp>
        <p:nvSpPr>
          <p:cNvPr id="167" name="Google Shape;167;p25"/>
          <p:cNvSpPr txBox="1"/>
          <p:nvPr/>
        </p:nvSpPr>
        <p:spPr>
          <a:xfrm>
            <a:off x="486575" y="1595150"/>
            <a:ext cx="45858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Try new models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Combine feature selection and SMOTE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Further Analysis using Feature Selection 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Early stopping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LB probing strategies</a:t>
            </a:r>
            <a:endParaRPr sz="2200">
              <a:solidFill>
                <a:srgbClr val="EEEEEE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486575" y="471925"/>
            <a:ext cx="195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Agenda</a:t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486575" y="1595150"/>
            <a:ext cx="30000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Introduction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Data Quality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Data Preparation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Comparing Models</a:t>
            </a:r>
            <a:endParaRPr sz="2200">
              <a:solidFill>
                <a:srgbClr val="EEEEEE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200"/>
              <a:buChar char="●"/>
            </a:pPr>
            <a:r>
              <a:rPr lang="en" sz="2200">
                <a:solidFill>
                  <a:srgbClr val="EEEEEE"/>
                </a:solidFill>
              </a:rPr>
              <a:t>Next Step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75" y="1362575"/>
            <a:ext cx="2546250" cy="25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486575" y="471925"/>
            <a:ext cx="3418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Introduction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2092450" y="1479575"/>
            <a:ext cx="557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Predict 20,000(rows) * 300(columns) data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using 250 rows of training sample without overfitting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941350" y="1541213"/>
            <a:ext cx="115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Goal:</a:t>
            </a:r>
            <a:endParaRPr b="1" sz="800"/>
          </a:p>
        </p:txBody>
      </p:sp>
      <p:sp>
        <p:nvSpPr>
          <p:cNvPr id="79" name="Google Shape;79;p15"/>
          <p:cNvSpPr txBox="1"/>
          <p:nvPr/>
        </p:nvSpPr>
        <p:spPr>
          <a:xfrm>
            <a:off x="941350" y="4005950"/>
            <a:ext cx="495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Original Competition:  - two $250 prizes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			        - 12 year ago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050" y="2354400"/>
            <a:ext cx="3850851" cy="23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486575" y="471925"/>
            <a:ext cx="279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Data Quality</a:t>
            </a:r>
            <a:endParaRPr b="1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400" y="1708650"/>
            <a:ext cx="3698075" cy="252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749950" y="155595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All 300 features are </a:t>
            </a:r>
            <a:r>
              <a:rPr lang="en" sz="1800">
                <a:solidFill>
                  <a:schemeClr val="dk1"/>
                </a:solidFill>
              </a:rPr>
              <a:t>continuous</a:t>
            </a:r>
            <a:r>
              <a:rPr lang="en" sz="1800">
                <a:solidFill>
                  <a:schemeClr val="dk1"/>
                </a:solidFill>
              </a:rPr>
              <a:t> variables without null values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49950" y="277877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Target variable  contains only 0 and 1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（Unblanced)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486575" y="471925"/>
            <a:ext cx="279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Data Quality</a:t>
            </a:r>
            <a:endParaRPr b="1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2325"/>
            <a:ext cx="8709135" cy="36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486575" y="471925"/>
            <a:ext cx="2795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Data Quality</a:t>
            </a:r>
            <a:endParaRPr b="1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200" y="1069500"/>
            <a:ext cx="2576475" cy="1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7859" y="1069500"/>
            <a:ext cx="2750016" cy="1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3375" y="2963950"/>
            <a:ext cx="2680129" cy="1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2600" y="2963950"/>
            <a:ext cx="2671365" cy="174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486575" y="1507325"/>
            <a:ext cx="252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Features in Train and Test data are very similar 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7300" y="2571738"/>
            <a:ext cx="1708156" cy="21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486575" y="471925"/>
            <a:ext cx="385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Data Preparation</a:t>
            </a:r>
            <a:endParaRPr b="1"/>
          </a:p>
        </p:txBody>
      </p:sp>
      <p:sp>
        <p:nvSpPr>
          <p:cNvPr id="111" name="Google Shape;111;p19"/>
          <p:cNvSpPr txBox="1"/>
          <p:nvPr/>
        </p:nvSpPr>
        <p:spPr>
          <a:xfrm>
            <a:off x="804725" y="1666050"/>
            <a:ext cx="321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Feature selection</a:t>
            </a:r>
            <a:endParaRPr b="1" sz="800"/>
          </a:p>
        </p:txBody>
      </p:sp>
      <p:sp>
        <p:nvSpPr>
          <p:cNvPr id="112" name="Google Shape;112;p19"/>
          <p:cNvSpPr txBox="1"/>
          <p:nvPr/>
        </p:nvSpPr>
        <p:spPr>
          <a:xfrm>
            <a:off x="4305000" y="1666050"/>
            <a:ext cx="166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SMOTE</a:t>
            </a:r>
            <a:endParaRPr b="1" sz="800"/>
          </a:p>
        </p:txBody>
      </p:sp>
      <p:sp>
        <p:nvSpPr>
          <p:cNvPr id="113" name="Google Shape;113;p19"/>
          <p:cNvSpPr txBox="1"/>
          <p:nvPr/>
        </p:nvSpPr>
        <p:spPr>
          <a:xfrm>
            <a:off x="804725" y="22816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May improve the performance of the model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RFE function (Recursive Feature Elimination)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Select Top 150 features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4305000" y="22816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Synthetic Minority Oversampling Technique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O</a:t>
            </a:r>
            <a:r>
              <a:rPr lang="en" sz="1800">
                <a:solidFill>
                  <a:schemeClr val="dk1"/>
                </a:solidFill>
              </a:rPr>
              <a:t>versample the minority class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Prevent overfitting in some degree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025" y="264850"/>
            <a:ext cx="2512550" cy="16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486575" y="471925"/>
            <a:ext cx="385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Data </a:t>
            </a:r>
            <a:r>
              <a:rPr b="1" lang="en" sz="3400">
                <a:solidFill>
                  <a:schemeClr val="dk1"/>
                </a:solidFill>
              </a:rPr>
              <a:t>Processing</a:t>
            </a:r>
            <a:endParaRPr b="1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025" y="1253700"/>
            <a:ext cx="513397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8400" y="3087300"/>
            <a:ext cx="5467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8400" y="2801550"/>
            <a:ext cx="5467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400" y="1825200"/>
            <a:ext cx="5467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58400" y="2110950"/>
            <a:ext cx="5467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8400" y="3743150"/>
            <a:ext cx="54673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58400" y="4028900"/>
            <a:ext cx="54673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397025" y="19417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Original Train Data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Feature selection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SMOTE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486575" y="471925"/>
            <a:ext cx="476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Comparing Models</a:t>
            </a:r>
            <a:endParaRPr b="1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963" y="1398850"/>
            <a:ext cx="5818076" cy="33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