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2.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 id="2147483671" r:id="rId2"/>
  </p:sldMasterIdLst>
  <p:notesMasterIdLst>
    <p:notesMasterId r:id="rId10"/>
  </p:notesMasterIdLst>
  <p:sldIdLst>
    <p:sldId id="256" r:id="rId3"/>
    <p:sldId id="258" r:id="rId4"/>
    <p:sldId id="257" r:id="rId5"/>
    <p:sldId id="259" r:id="rId6"/>
    <p:sldId id="260" r:id="rId7"/>
    <p:sldId id="261" r:id="rId8"/>
    <p:sldId id="262" r:id="rId9"/>
  </p:sldIdLst>
  <p:sldSz cx="9144000" cy="5143500" type="screen16x9"/>
  <p:notesSz cx="6858000" cy="9144000"/>
  <p:embeddedFontLst>
    <p:embeddedFont>
      <p:font typeface="Calibri" pitchFamily="34" charset="0"/>
      <p:regular r:id="rId11"/>
      <p:bold r:id="rId12"/>
      <p:italic r:id="rId13"/>
      <p:boldItalic r:id="rId14"/>
    </p:embeddedFont>
    <p:embeddedFont>
      <p:font typeface="Comic Sans MS" pitchFamily="66" charset="0"/>
      <p:regular r:id="rId15"/>
      <p:bold r:id="rId16"/>
      <p:italic r:id="rId17"/>
      <p:boldItalic r:id="rId18"/>
    </p:embeddedFont>
    <p:embeddedFont>
      <p:font typeface="Oswald" charset="0"/>
      <p:regular r:id="rId19"/>
      <p:bold r:id="rId20"/>
    </p:embeddedFont>
    <p:embeddedFont>
      <p:font typeface="Cambria" pitchFamily="18" charset="0"/>
      <p:regular r:id="rId21"/>
      <p:bold r:id="rId22"/>
      <p:italic r:id="rId23"/>
      <p:boldItalic r:id="rId24"/>
    </p:embeddedFont>
    <p:embeddedFont>
      <p:font typeface="Garamond" pitchFamily="18" charset="0"/>
      <p:regular r:id="rId25"/>
      <p:bold r:id="rId26"/>
      <p: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2B0BB5"/>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snapToGrid="0">
      <p:cViewPr>
        <p:scale>
          <a:sx n="80" d="100"/>
          <a:sy n="80" d="100"/>
        </p:scale>
        <p:origin x="-1086" y="-264"/>
      </p:cViewPr>
      <p:guideLst>
        <p:guide orient="horz" pos="162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font" Target="fonts/font3.fntdata"/><Relationship Id="rId18" Type="http://schemas.openxmlformats.org/officeDocument/2006/relationships/font" Target="fonts/font8.fntdata"/><Relationship Id="rId26" Type="http://schemas.openxmlformats.org/officeDocument/2006/relationships/font" Target="fonts/font16.fntdata"/><Relationship Id="rId3" Type="http://schemas.openxmlformats.org/officeDocument/2006/relationships/slide" Target="slides/slide1.xml"/><Relationship Id="rId21" Type="http://schemas.openxmlformats.org/officeDocument/2006/relationships/font" Target="fonts/font11.fntdata"/><Relationship Id="rId7" Type="http://schemas.openxmlformats.org/officeDocument/2006/relationships/slide" Target="slides/slide5.xml"/><Relationship Id="rId12" Type="http://schemas.openxmlformats.org/officeDocument/2006/relationships/font" Target="fonts/font2.fntdata"/><Relationship Id="rId17" Type="http://schemas.openxmlformats.org/officeDocument/2006/relationships/font" Target="fonts/font7.fntdata"/><Relationship Id="rId25" Type="http://schemas.openxmlformats.org/officeDocument/2006/relationships/font" Target="fonts/font15.fntdata"/><Relationship Id="rId2" Type="http://schemas.openxmlformats.org/officeDocument/2006/relationships/slideMaster" Target="slideMasters/slideMaster2.xml"/><Relationship Id="rId16" Type="http://schemas.openxmlformats.org/officeDocument/2006/relationships/font" Target="fonts/font6.fntdata"/><Relationship Id="rId20" Type="http://schemas.openxmlformats.org/officeDocument/2006/relationships/font" Target="fonts/font10.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font" Target="fonts/font1.fntdata"/><Relationship Id="rId24" Type="http://schemas.openxmlformats.org/officeDocument/2006/relationships/font" Target="fonts/font14.fntdata"/><Relationship Id="rId5" Type="http://schemas.openxmlformats.org/officeDocument/2006/relationships/slide" Target="slides/slide3.xml"/><Relationship Id="rId15" Type="http://schemas.openxmlformats.org/officeDocument/2006/relationships/font" Target="fonts/font5.fntdata"/><Relationship Id="rId23" Type="http://schemas.openxmlformats.org/officeDocument/2006/relationships/font" Target="fonts/font13.fntdata"/><Relationship Id="rId28" Type="http://schemas.openxmlformats.org/officeDocument/2006/relationships/presProps" Target="presProps.xml"/><Relationship Id="rId10" Type="http://schemas.openxmlformats.org/officeDocument/2006/relationships/notesMaster" Target="notesMasters/notesMaster1.xml"/><Relationship Id="rId19" Type="http://schemas.openxmlformats.org/officeDocument/2006/relationships/font" Target="fonts/font9.fntdata"/><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font" Target="fonts/font4.fntdata"/><Relationship Id="rId22" Type="http://schemas.openxmlformats.org/officeDocument/2006/relationships/font" Target="fonts/font12.fntdata"/><Relationship Id="rId27" Type="http://schemas.openxmlformats.org/officeDocument/2006/relationships/font" Target="fonts/font17.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 xmlns:p14="http://schemas.microsoft.com/office/powerpoint/2010/main" val="1183450122"/>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2ffe03be4c4_1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7" name="Google Shape;127;g2ffe03be4c4_1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2ffe03be4c4_1_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47" name="Google Shape;147;g2ffe03be4c4_1_9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8" name="Google Shape;148;g2ffe03be4c4_1_9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2ffe03be4c4_1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36" name="Google Shape;136;g2ffe03be4c4_1_8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7" name="Google Shape;137;g2ffe03be4c4_1_8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2ffe03be4c4_1_1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58" name="Google Shape;158;g2ffe03be4c4_1_10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9" name="Google Shape;159;g2ffe03be4c4_1_10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 sz="1200" b="0" i="0" u="none" strike="noStrike" cap="none">
                <a:solidFill>
                  <a:srgbClr val="000000"/>
                </a:solidFill>
                <a:latin typeface="Calibri"/>
                <a:ea typeface="Calibri"/>
                <a:cs typeface="Calibri"/>
                <a:sym typeface="Calibri"/>
              </a:rPr>
              <a:pPr marL="0" marR="0" lvl="0" indent="0" algn="r" rtl="0">
                <a:lnSpc>
                  <a:spcPct val="100000"/>
                </a:lnSpc>
                <a:spcBef>
                  <a:spcPts val="0"/>
                </a:spcBef>
                <a:spcAft>
                  <a:spcPts val="0"/>
                </a:spcAft>
                <a:buClr>
                  <a:srgbClr val="000000"/>
                </a:buClr>
                <a:buSzPts val="1200"/>
                <a:buFont typeface="Calibri"/>
                <a:buNone/>
              </a:pPr>
              <a:t>4</a:t>
            </a:fld>
            <a:endParaRPr sz="1200" b="0" i="0" u="none" strike="noStrike" cap="none">
              <a:solidFill>
                <a:srgbClr val="000000"/>
              </a:solidFill>
              <a:latin typeface="Calibri"/>
              <a:ea typeface="Calibri"/>
              <a:cs typeface="Calibri"/>
              <a:sym typeface="Calibri"/>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2ffe03be4c4_1_1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69" name="Google Shape;169;g2ffe03be4c4_1_11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0" name="Google Shape;170;g2ffe03be4c4_1_11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 sz="1200" b="0" i="0" u="none" strike="noStrike" cap="none">
                <a:solidFill>
                  <a:srgbClr val="000000"/>
                </a:solidFill>
                <a:latin typeface="Calibri"/>
                <a:ea typeface="Calibri"/>
                <a:cs typeface="Calibri"/>
                <a:sym typeface="Calibri"/>
              </a:rPr>
              <a:pPr marL="0" marR="0" lvl="0" indent="0" algn="r" rtl="0">
                <a:lnSpc>
                  <a:spcPct val="100000"/>
                </a:lnSpc>
                <a:spcBef>
                  <a:spcPts val="0"/>
                </a:spcBef>
                <a:spcAft>
                  <a:spcPts val="0"/>
                </a:spcAft>
                <a:buClr>
                  <a:srgbClr val="000000"/>
                </a:buClr>
                <a:buSzPts val="1200"/>
                <a:buFont typeface="Calibri"/>
                <a:buNone/>
              </a:pPr>
              <a:t>5</a:t>
            </a:fld>
            <a:endParaRPr sz="1200" b="0" i="0" u="none" strike="noStrike" cap="none">
              <a:solidFill>
                <a:srgbClr val="000000"/>
              </a:solidFill>
              <a:latin typeface="Calibri"/>
              <a:ea typeface="Calibri"/>
              <a:cs typeface="Calibri"/>
              <a:sym typeface="Calibri"/>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2ffe03be4c4_1_1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80" name="Google Shape;180;g2ffe03be4c4_1_13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1" name="Google Shape;181;g2ffe03be4c4_1_13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 sz="1200" b="0" i="0" u="none" strike="noStrike" cap="none">
                <a:solidFill>
                  <a:srgbClr val="000000"/>
                </a:solidFill>
                <a:latin typeface="Calibri"/>
                <a:ea typeface="Calibri"/>
                <a:cs typeface="Calibri"/>
                <a:sym typeface="Calibri"/>
              </a:rPr>
              <a:pPr marL="0" marR="0" lvl="0" indent="0" algn="r" rtl="0">
                <a:lnSpc>
                  <a:spcPct val="100000"/>
                </a:lnSpc>
                <a:spcBef>
                  <a:spcPts val="0"/>
                </a:spcBef>
                <a:spcAft>
                  <a:spcPts val="0"/>
                </a:spcAft>
                <a:buClr>
                  <a:srgbClr val="000000"/>
                </a:buClr>
                <a:buSzPts val="1200"/>
                <a:buFont typeface="Calibri"/>
                <a:buNone/>
              </a:pPr>
              <a:t>6</a:t>
            </a:fld>
            <a:endParaRPr sz="1200" b="0" i="0" u="none" strike="noStrike" cap="none">
              <a:solidFill>
                <a:srgbClr val="000000"/>
              </a:solidFill>
              <a:latin typeface="Calibri"/>
              <a:ea typeface="Calibri"/>
              <a:cs typeface="Calibri"/>
              <a:sym typeface="Calibri"/>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2ffe03be4c4_1_1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91" name="Google Shape;191;g2ffe03be4c4_1_14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2" name="Google Shape;192;g2ffe03be4c4_1_14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 sz="1200" b="0" i="0" u="none" strike="noStrike" cap="none">
                <a:solidFill>
                  <a:srgbClr val="000000"/>
                </a:solidFill>
                <a:latin typeface="Calibri"/>
                <a:ea typeface="Calibri"/>
                <a:cs typeface="Calibri"/>
                <a:sym typeface="Calibri"/>
              </a:rPr>
              <a:pPr marL="0" marR="0" lvl="0" indent="0" algn="r" rtl="0">
                <a:lnSpc>
                  <a:spcPct val="100000"/>
                </a:lnSpc>
                <a:spcBef>
                  <a:spcPts val="0"/>
                </a:spcBef>
                <a:spcAft>
                  <a:spcPts val="0"/>
                </a:spcAft>
                <a:buClr>
                  <a:srgbClr val="000000"/>
                </a:buClr>
                <a:buSzPts val="1200"/>
                <a:buFont typeface="Calibri"/>
                <a:buNone/>
              </a:pPr>
              <a:t>7</a:t>
            </a:fld>
            <a:endParaRPr sz="1200" b="0" i="0" u="none" strike="noStrike" cap="none">
              <a:solidFill>
                <a:srgbClr val="000000"/>
              </a:solidFill>
              <a:latin typeface="Calibri"/>
              <a:ea typeface="Calibri"/>
              <a:cs typeface="Calibri"/>
              <a:sym typeface="Calibri"/>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6"/>
        <p:cNvGrpSpPr/>
        <p:nvPr/>
      </p:nvGrpSpPr>
      <p:grpSpPr>
        <a:xfrm>
          <a:off x="0" y="0"/>
          <a:ext cx="0" cy="0"/>
          <a:chOff x="0" y="0"/>
          <a:chExt cx="0" cy="0"/>
        </a:xfrm>
      </p:grpSpPr>
      <p:sp>
        <p:nvSpPr>
          <p:cNvPr id="57" name="Google Shape;57;p14"/>
          <p:cNvSpPr txBox="1">
            <a:spLocks noGrp="1"/>
          </p:cNvSpPr>
          <p:nvPr>
            <p:ph type="ctrTitle"/>
          </p:nvPr>
        </p:nvSpPr>
        <p:spPr>
          <a:xfrm>
            <a:off x="685800" y="1597821"/>
            <a:ext cx="7772400" cy="1102519"/>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ctr">
              <a:spcBef>
                <a:spcPts val="0"/>
              </a:spcBef>
              <a:spcAft>
                <a:spcPts val="0"/>
              </a:spcAft>
              <a:buSzPts val="1100"/>
              <a:buNone/>
              <a:defRPr/>
            </a:lvl2pPr>
            <a:lvl3pPr lvl="2" algn="ctr">
              <a:spcBef>
                <a:spcPts val="0"/>
              </a:spcBef>
              <a:spcAft>
                <a:spcPts val="0"/>
              </a:spcAft>
              <a:buSzPts val="1100"/>
              <a:buNone/>
              <a:defRPr/>
            </a:lvl3pPr>
            <a:lvl4pPr lvl="3" algn="ctr">
              <a:spcBef>
                <a:spcPts val="0"/>
              </a:spcBef>
              <a:spcAft>
                <a:spcPts val="0"/>
              </a:spcAft>
              <a:buSzPts val="1100"/>
              <a:buNone/>
              <a:defRPr/>
            </a:lvl4pPr>
            <a:lvl5pPr lvl="4" algn="ctr">
              <a:spcBef>
                <a:spcPts val="0"/>
              </a:spcBef>
              <a:spcAft>
                <a:spcPts val="0"/>
              </a:spcAft>
              <a:buSzPts val="1100"/>
              <a:buNone/>
              <a:defRPr/>
            </a:lvl5pPr>
            <a:lvl6pPr lvl="5" algn="ctr">
              <a:spcBef>
                <a:spcPts val="0"/>
              </a:spcBef>
              <a:spcAft>
                <a:spcPts val="0"/>
              </a:spcAft>
              <a:buSzPts val="1100"/>
              <a:buNone/>
              <a:defRPr/>
            </a:lvl6pPr>
            <a:lvl7pPr lvl="6" algn="ctr">
              <a:spcBef>
                <a:spcPts val="0"/>
              </a:spcBef>
              <a:spcAft>
                <a:spcPts val="0"/>
              </a:spcAft>
              <a:buSzPts val="1100"/>
              <a:buNone/>
              <a:defRPr/>
            </a:lvl7pPr>
            <a:lvl8pPr lvl="7" algn="ctr">
              <a:spcBef>
                <a:spcPts val="0"/>
              </a:spcBef>
              <a:spcAft>
                <a:spcPts val="0"/>
              </a:spcAft>
              <a:buSzPts val="1100"/>
              <a:buNone/>
              <a:defRPr/>
            </a:lvl8pPr>
            <a:lvl9pPr lvl="8" algn="ctr">
              <a:spcBef>
                <a:spcPts val="0"/>
              </a:spcBef>
              <a:spcAft>
                <a:spcPts val="0"/>
              </a:spcAft>
              <a:buSzPts val="1100"/>
              <a:buNone/>
              <a:defRPr/>
            </a:lvl9pPr>
          </a:lstStyle>
          <a:p>
            <a:endParaRPr/>
          </a:p>
        </p:txBody>
      </p:sp>
      <p:sp>
        <p:nvSpPr>
          <p:cNvPr id="58" name="Google Shape;58;p14"/>
          <p:cNvSpPr txBox="1">
            <a:spLocks noGrp="1"/>
          </p:cNvSpPr>
          <p:nvPr>
            <p:ph type="subTitle" idx="1"/>
          </p:nvPr>
        </p:nvSpPr>
        <p:spPr>
          <a:xfrm>
            <a:off x="1371600" y="2914650"/>
            <a:ext cx="6400800" cy="1314450"/>
          </a:xfrm>
          <a:prstGeom prst="rect">
            <a:avLst/>
          </a:prstGeom>
          <a:noFill/>
          <a:ln>
            <a:noFill/>
          </a:ln>
        </p:spPr>
        <p:txBody>
          <a:bodyPr spcFirstLastPara="1" wrap="square" lIns="68575" tIns="34275" rIns="68575" bIns="34275" anchor="t" anchorCtr="0">
            <a:noAutofit/>
          </a:bodyPr>
          <a:lstStyle>
            <a:lvl1pPr lvl="0" algn="ctr">
              <a:spcBef>
                <a:spcPts val="500"/>
              </a:spcBef>
              <a:spcAft>
                <a:spcPts val="0"/>
              </a:spcAft>
              <a:buClr>
                <a:srgbClr val="888888"/>
              </a:buClr>
              <a:buSzPts val="2400"/>
              <a:buNone/>
              <a:defRPr>
                <a:solidFill>
                  <a:srgbClr val="888888"/>
                </a:solidFill>
              </a:defRPr>
            </a:lvl1pPr>
            <a:lvl2pPr lvl="1" algn="ctr">
              <a:spcBef>
                <a:spcPts val="400"/>
              </a:spcBef>
              <a:spcAft>
                <a:spcPts val="0"/>
              </a:spcAft>
              <a:buClr>
                <a:srgbClr val="888888"/>
              </a:buClr>
              <a:buSzPts val="2100"/>
              <a:buNone/>
              <a:defRPr>
                <a:solidFill>
                  <a:srgbClr val="888888"/>
                </a:solidFill>
              </a:defRPr>
            </a:lvl2pPr>
            <a:lvl3pPr lvl="2" algn="ctr">
              <a:spcBef>
                <a:spcPts val="400"/>
              </a:spcBef>
              <a:spcAft>
                <a:spcPts val="0"/>
              </a:spcAft>
              <a:buClr>
                <a:srgbClr val="888888"/>
              </a:buClr>
              <a:buSzPts val="1800"/>
              <a:buNone/>
              <a:defRPr>
                <a:solidFill>
                  <a:srgbClr val="888888"/>
                </a:solidFill>
              </a:defRPr>
            </a:lvl3pPr>
            <a:lvl4pPr lvl="3" algn="ctr">
              <a:spcBef>
                <a:spcPts val="300"/>
              </a:spcBef>
              <a:spcAft>
                <a:spcPts val="0"/>
              </a:spcAft>
              <a:buClr>
                <a:srgbClr val="888888"/>
              </a:buClr>
              <a:buSzPts val="1500"/>
              <a:buNone/>
              <a:defRPr>
                <a:solidFill>
                  <a:srgbClr val="888888"/>
                </a:solidFill>
              </a:defRPr>
            </a:lvl4pPr>
            <a:lvl5pPr lvl="4" algn="ctr">
              <a:spcBef>
                <a:spcPts val="300"/>
              </a:spcBef>
              <a:spcAft>
                <a:spcPts val="0"/>
              </a:spcAft>
              <a:buClr>
                <a:srgbClr val="888888"/>
              </a:buClr>
              <a:buSzPts val="1500"/>
              <a:buNone/>
              <a:defRPr>
                <a:solidFill>
                  <a:srgbClr val="888888"/>
                </a:solidFill>
              </a:defRPr>
            </a:lvl5pPr>
            <a:lvl6pPr lvl="5" algn="ctr">
              <a:spcBef>
                <a:spcPts val="300"/>
              </a:spcBef>
              <a:spcAft>
                <a:spcPts val="0"/>
              </a:spcAft>
              <a:buClr>
                <a:srgbClr val="888888"/>
              </a:buClr>
              <a:buSzPts val="1500"/>
              <a:buNone/>
              <a:defRPr>
                <a:solidFill>
                  <a:srgbClr val="888888"/>
                </a:solidFill>
              </a:defRPr>
            </a:lvl6pPr>
            <a:lvl7pPr lvl="6" algn="ctr">
              <a:spcBef>
                <a:spcPts val="300"/>
              </a:spcBef>
              <a:spcAft>
                <a:spcPts val="0"/>
              </a:spcAft>
              <a:buClr>
                <a:srgbClr val="888888"/>
              </a:buClr>
              <a:buSzPts val="1500"/>
              <a:buNone/>
              <a:defRPr>
                <a:solidFill>
                  <a:srgbClr val="888888"/>
                </a:solidFill>
              </a:defRPr>
            </a:lvl7pPr>
            <a:lvl8pPr lvl="7" algn="ctr">
              <a:spcBef>
                <a:spcPts val="300"/>
              </a:spcBef>
              <a:spcAft>
                <a:spcPts val="0"/>
              </a:spcAft>
              <a:buClr>
                <a:srgbClr val="888888"/>
              </a:buClr>
              <a:buSzPts val="1500"/>
              <a:buNone/>
              <a:defRPr>
                <a:solidFill>
                  <a:srgbClr val="888888"/>
                </a:solidFill>
              </a:defRPr>
            </a:lvl8pPr>
            <a:lvl9pPr lvl="8" algn="ctr">
              <a:spcBef>
                <a:spcPts val="300"/>
              </a:spcBef>
              <a:spcAft>
                <a:spcPts val="0"/>
              </a:spcAft>
              <a:buClr>
                <a:srgbClr val="888888"/>
              </a:buClr>
              <a:buSzPts val="1500"/>
              <a:buNone/>
              <a:defRPr>
                <a:solidFill>
                  <a:srgbClr val="888888"/>
                </a:solidFill>
              </a:defRPr>
            </a:lvl9pPr>
          </a:lstStyle>
          <a:p>
            <a:endParaRPr/>
          </a:p>
        </p:txBody>
      </p:sp>
      <p:sp>
        <p:nvSpPr>
          <p:cNvPr id="59" name="Google Shape;59;p14"/>
          <p:cNvSpPr txBox="1">
            <a:spLocks noGrp="1"/>
          </p:cNvSpPr>
          <p:nvPr>
            <p:ph type="dt" idx="10"/>
          </p:nvPr>
        </p:nvSpPr>
        <p:spPr>
          <a:xfrm>
            <a:off x="457200" y="4767265"/>
            <a:ext cx="21336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60" name="Google Shape;60;p14"/>
          <p:cNvSpPr txBox="1">
            <a:spLocks noGrp="1"/>
          </p:cNvSpPr>
          <p:nvPr>
            <p:ph type="ftr" idx="11"/>
          </p:nvPr>
        </p:nvSpPr>
        <p:spPr>
          <a:xfrm>
            <a:off x="3124200" y="4767265"/>
            <a:ext cx="28956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61" name="Google Shape;61;p14"/>
          <p:cNvSpPr txBox="1">
            <a:spLocks noGrp="1"/>
          </p:cNvSpPr>
          <p:nvPr>
            <p:ph type="sldNum" idx="12"/>
          </p:nvPr>
        </p:nvSpPr>
        <p:spPr>
          <a:xfrm>
            <a:off x="6553200" y="4767265"/>
            <a:ext cx="21336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spcAft>
                <a:spcPts val="0"/>
              </a:spcAft>
              <a:buNone/>
              <a:defRPr sz="900" b="0" i="0" u="none" strike="noStrike" cap="none">
                <a:solidFill>
                  <a:srgbClr val="898989"/>
                </a:solidFill>
                <a:latin typeface="Oswald"/>
                <a:ea typeface="Oswald"/>
                <a:cs typeface="Oswald"/>
                <a:sym typeface="Oswald"/>
              </a:defRPr>
            </a:lvl1pPr>
            <a:lvl2pPr marL="0" lvl="1" indent="0" algn="r">
              <a:spcBef>
                <a:spcPts val="0"/>
              </a:spcBef>
              <a:spcAft>
                <a:spcPts val="0"/>
              </a:spcAft>
              <a:buNone/>
              <a:defRPr sz="900" b="0" i="0" u="none" strike="noStrike" cap="none">
                <a:solidFill>
                  <a:srgbClr val="898989"/>
                </a:solidFill>
                <a:latin typeface="Oswald"/>
                <a:ea typeface="Oswald"/>
                <a:cs typeface="Oswald"/>
                <a:sym typeface="Oswald"/>
              </a:defRPr>
            </a:lvl2pPr>
            <a:lvl3pPr marL="0" lvl="2" indent="0" algn="r">
              <a:spcBef>
                <a:spcPts val="0"/>
              </a:spcBef>
              <a:spcAft>
                <a:spcPts val="0"/>
              </a:spcAft>
              <a:buNone/>
              <a:defRPr sz="900" b="0" i="0" u="none" strike="noStrike" cap="none">
                <a:solidFill>
                  <a:srgbClr val="898989"/>
                </a:solidFill>
                <a:latin typeface="Oswald"/>
                <a:ea typeface="Oswald"/>
                <a:cs typeface="Oswald"/>
                <a:sym typeface="Oswald"/>
              </a:defRPr>
            </a:lvl3pPr>
            <a:lvl4pPr marL="0" lvl="3" indent="0" algn="r">
              <a:spcBef>
                <a:spcPts val="0"/>
              </a:spcBef>
              <a:spcAft>
                <a:spcPts val="0"/>
              </a:spcAft>
              <a:buNone/>
              <a:defRPr sz="900" b="0" i="0" u="none" strike="noStrike" cap="none">
                <a:solidFill>
                  <a:srgbClr val="898989"/>
                </a:solidFill>
                <a:latin typeface="Oswald"/>
                <a:ea typeface="Oswald"/>
                <a:cs typeface="Oswald"/>
                <a:sym typeface="Oswald"/>
              </a:defRPr>
            </a:lvl4pPr>
            <a:lvl5pPr marL="0" lvl="4" indent="0" algn="r">
              <a:spcBef>
                <a:spcPts val="0"/>
              </a:spcBef>
              <a:spcAft>
                <a:spcPts val="0"/>
              </a:spcAft>
              <a:buNone/>
              <a:defRPr sz="900" b="0" i="0" u="none" strike="noStrike" cap="none">
                <a:solidFill>
                  <a:srgbClr val="898989"/>
                </a:solidFill>
                <a:latin typeface="Oswald"/>
                <a:ea typeface="Oswald"/>
                <a:cs typeface="Oswald"/>
                <a:sym typeface="Oswald"/>
              </a:defRPr>
            </a:lvl5pPr>
            <a:lvl6pPr marL="0" lvl="5" indent="0" algn="r">
              <a:spcBef>
                <a:spcPts val="0"/>
              </a:spcBef>
              <a:spcAft>
                <a:spcPts val="0"/>
              </a:spcAft>
              <a:buNone/>
              <a:defRPr sz="900" b="0" i="0" u="none" strike="noStrike" cap="none">
                <a:solidFill>
                  <a:srgbClr val="898989"/>
                </a:solidFill>
                <a:latin typeface="Oswald"/>
                <a:ea typeface="Oswald"/>
                <a:cs typeface="Oswald"/>
                <a:sym typeface="Oswald"/>
              </a:defRPr>
            </a:lvl6pPr>
            <a:lvl7pPr marL="0" lvl="6" indent="0" algn="r">
              <a:spcBef>
                <a:spcPts val="0"/>
              </a:spcBef>
              <a:spcAft>
                <a:spcPts val="0"/>
              </a:spcAft>
              <a:buNone/>
              <a:defRPr sz="900" b="0" i="0" u="none" strike="noStrike" cap="none">
                <a:solidFill>
                  <a:srgbClr val="898989"/>
                </a:solidFill>
                <a:latin typeface="Oswald"/>
                <a:ea typeface="Oswald"/>
                <a:cs typeface="Oswald"/>
                <a:sym typeface="Oswald"/>
              </a:defRPr>
            </a:lvl7pPr>
            <a:lvl8pPr marL="0" lvl="7" indent="0" algn="r">
              <a:spcBef>
                <a:spcPts val="0"/>
              </a:spcBef>
              <a:spcAft>
                <a:spcPts val="0"/>
              </a:spcAft>
              <a:buNone/>
              <a:defRPr sz="900" b="0" i="0" u="none" strike="noStrike" cap="none">
                <a:solidFill>
                  <a:srgbClr val="898989"/>
                </a:solidFill>
                <a:latin typeface="Oswald"/>
                <a:ea typeface="Oswald"/>
                <a:cs typeface="Oswald"/>
                <a:sym typeface="Oswald"/>
              </a:defRPr>
            </a:lvl8pPr>
            <a:lvl9pPr marL="0" lvl="8" indent="0" algn="r">
              <a:spcBef>
                <a:spcPts val="0"/>
              </a:spcBef>
              <a:spcAft>
                <a:spcPts val="0"/>
              </a:spcAft>
              <a:buNone/>
              <a:defRPr sz="900" b="0" i="0" u="none" strike="noStrike" cap="none">
                <a:solidFill>
                  <a:srgbClr val="898989"/>
                </a:solidFill>
                <a:latin typeface="Oswald"/>
                <a:ea typeface="Oswald"/>
                <a:cs typeface="Oswald"/>
                <a:sym typeface="Oswald"/>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62"/>
        <p:cNvGrpSpPr/>
        <p:nvPr/>
      </p:nvGrpSpPr>
      <p:grpSpPr>
        <a:xfrm>
          <a:off x="0" y="0"/>
          <a:ext cx="0" cy="0"/>
          <a:chOff x="0" y="0"/>
          <a:chExt cx="0" cy="0"/>
        </a:xfrm>
      </p:grpSpPr>
      <p:sp>
        <p:nvSpPr>
          <p:cNvPr id="63" name="Google Shape;63;p15"/>
          <p:cNvSpPr txBox="1">
            <a:spLocks noGrp="1"/>
          </p:cNvSpPr>
          <p:nvPr>
            <p:ph type="title"/>
          </p:nvPr>
        </p:nvSpPr>
        <p:spPr>
          <a:xfrm>
            <a:off x="457200" y="-35719"/>
            <a:ext cx="8229600" cy="857250"/>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ctr">
              <a:spcBef>
                <a:spcPts val="0"/>
              </a:spcBef>
              <a:spcAft>
                <a:spcPts val="0"/>
              </a:spcAft>
              <a:buSzPts val="1100"/>
              <a:buNone/>
              <a:defRPr/>
            </a:lvl2pPr>
            <a:lvl3pPr lvl="2" algn="ctr">
              <a:spcBef>
                <a:spcPts val="0"/>
              </a:spcBef>
              <a:spcAft>
                <a:spcPts val="0"/>
              </a:spcAft>
              <a:buSzPts val="1100"/>
              <a:buNone/>
              <a:defRPr/>
            </a:lvl3pPr>
            <a:lvl4pPr lvl="3" algn="ctr">
              <a:spcBef>
                <a:spcPts val="0"/>
              </a:spcBef>
              <a:spcAft>
                <a:spcPts val="0"/>
              </a:spcAft>
              <a:buSzPts val="1100"/>
              <a:buNone/>
              <a:defRPr/>
            </a:lvl4pPr>
            <a:lvl5pPr lvl="4" algn="ctr">
              <a:spcBef>
                <a:spcPts val="0"/>
              </a:spcBef>
              <a:spcAft>
                <a:spcPts val="0"/>
              </a:spcAft>
              <a:buSzPts val="1100"/>
              <a:buNone/>
              <a:defRPr/>
            </a:lvl5pPr>
            <a:lvl6pPr lvl="5" algn="ctr">
              <a:spcBef>
                <a:spcPts val="0"/>
              </a:spcBef>
              <a:spcAft>
                <a:spcPts val="0"/>
              </a:spcAft>
              <a:buSzPts val="1100"/>
              <a:buNone/>
              <a:defRPr/>
            </a:lvl6pPr>
            <a:lvl7pPr lvl="6" algn="ctr">
              <a:spcBef>
                <a:spcPts val="0"/>
              </a:spcBef>
              <a:spcAft>
                <a:spcPts val="0"/>
              </a:spcAft>
              <a:buSzPts val="1100"/>
              <a:buNone/>
              <a:defRPr/>
            </a:lvl7pPr>
            <a:lvl8pPr lvl="7" algn="ctr">
              <a:spcBef>
                <a:spcPts val="0"/>
              </a:spcBef>
              <a:spcAft>
                <a:spcPts val="0"/>
              </a:spcAft>
              <a:buSzPts val="1100"/>
              <a:buNone/>
              <a:defRPr/>
            </a:lvl8pPr>
            <a:lvl9pPr lvl="8" algn="ctr">
              <a:spcBef>
                <a:spcPts val="0"/>
              </a:spcBef>
              <a:spcAft>
                <a:spcPts val="0"/>
              </a:spcAft>
              <a:buSzPts val="1100"/>
              <a:buNone/>
              <a:defRPr/>
            </a:lvl9pPr>
          </a:lstStyle>
          <a:p>
            <a:endParaRPr/>
          </a:p>
        </p:txBody>
      </p:sp>
      <p:sp>
        <p:nvSpPr>
          <p:cNvPr id="64" name="Google Shape;64;p15"/>
          <p:cNvSpPr txBox="1">
            <a:spLocks noGrp="1"/>
          </p:cNvSpPr>
          <p:nvPr>
            <p:ph type="body" idx="1"/>
          </p:nvPr>
        </p:nvSpPr>
        <p:spPr>
          <a:xfrm>
            <a:off x="457200" y="821531"/>
            <a:ext cx="8229600" cy="3773091"/>
          </a:xfrm>
          <a:prstGeom prst="rect">
            <a:avLst/>
          </a:prstGeom>
          <a:noFill/>
          <a:ln>
            <a:noFill/>
          </a:ln>
        </p:spPr>
        <p:txBody>
          <a:bodyPr spcFirstLastPara="1" wrap="square" lIns="68575" tIns="34275" rIns="68575" bIns="34275" anchor="t" anchorCtr="0">
            <a:noAutofit/>
          </a:bodyPr>
          <a:lstStyle>
            <a:lvl1pPr marL="457200" lvl="0" indent="-317500" algn="l">
              <a:spcBef>
                <a:spcPts val="300"/>
              </a:spcBef>
              <a:spcAft>
                <a:spcPts val="0"/>
              </a:spcAft>
              <a:buClr>
                <a:schemeClr val="dk1"/>
              </a:buClr>
              <a:buSzPts val="1400"/>
              <a:buChar char="•"/>
              <a:defRPr/>
            </a:lvl1pPr>
            <a:lvl2pPr marL="914400" lvl="1" indent="-317500" algn="l">
              <a:spcBef>
                <a:spcPts val="300"/>
              </a:spcBef>
              <a:spcAft>
                <a:spcPts val="0"/>
              </a:spcAft>
              <a:buClr>
                <a:schemeClr val="dk1"/>
              </a:buClr>
              <a:buSzPts val="1400"/>
              <a:buChar char="–"/>
              <a:defRPr/>
            </a:lvl2pPr>
            <a:lvl3pPr marL="1371600" lvl="2" indent="-317500" algn="l">
              <a:spcBef>
                <a:spcPts val="300"/>
              </a:spcBef>
              <a:spcAft>
                <a:spcPts val="0"/>
              </a:spcAft>
              <a:buClr>
                <a:schemeClr val="dk1"/>
              </a:buClr>
              <a:buSzPts val="1400"/>
              <a:buChar char="•"/>
              <a:defRPr/>
            </a:lvl3pPr>
            <a:lvl4pPr marL="1828800" lvl="3" indent="-317500" algn="l">
              <a:spcBef>
                <a:spcPts val="300"/>
              </a:spcBef>
              <a:spcAft>
                <a:spcPts val="0"/>
              </a:spcAft>
              <a:buClr>
                <a:schemeClr val="dk1"/>
              </a:buClr>
              <a:buSzPts val="1400"/>
              <a:buChar char="–"/>
              <a:defRPr/>
            </a:lvl4pPr>
            <a:lvl5pPr marL="2286000" lvl="4" indent="-317500" algn="l">
              <a:spcBef>
                <a:spcPts val="300"/>
              </a:spcBef>
              <a:spcAft>
                <a:spcPts val="0"/>
              </a:spcAft>
              <a:buClr>
                <a:schemeClr val="dk1"/>
              </a:buClr>
              <a:buSzPts val="1400"/>
              <a:buChar char="»"/>
              <a:defRPr/>
            </a:lvl5pPr>
            <a:lvl6pPr marL="2743200" lvl="5" indent="-317500" algn="l">
              <a:spcBef>
                <a:spcPts val="300"/>
              </a:spcBef>
              <a:spcAft>
                <a:spcPts val="0"/>
              </a:spcAft>
              <a:buClr>
                <a:schemeClr val="dk1"/>
              </a:buClr>
              <a:buSzPts val="1400"/>
              <a:buChar char="•"/>
              <a:defRPr/>
            </a:lvl6pPr>
            <a:lvl7pPr marL="3200400" lvl="6" indent="-317500" algn="l">
              <a:spcBef>
                <a:spcPts val="300"/>
              </a:spcBef>
              <a:spcAft>
                <a:spcPts val="0"/>
              </a:spcAft>
              <a:buClr>
                <a:schemeClr val="dk1"/>
              </a:buClr>
              <a:buSzPts val="1400"/>
              <a:buChar char="•"/>
              <a:defRPr/>
            </a:lvl7pPr>
            <a:lvl8pPr marL="3657600" lvl="7" indent="-317500" algn="l">
              <a:spcBef>
                <a:spcPts val="300"/>
              </a:spcBef>
              <a:spcAft>
                <a:spcPts val="0"/>
              </a:spcAft>
              <a:buClr>
                <a:schemeClr val="dk1"/>
              </a:buClr>
              <a:buSzPts val="1400"/>
              <a:buChar char="•"/>
              <a:defRPr/>
            </a:lvl8pPr>
            <a:lvl9pPr marL="4114800" lvl="8" indent="-317500" algn="l">
              <a:spcBef>
                <a:spcPts val="300"/>
              </a:spcBef>
              <a:spcAft>
                <a:spcPts val="0"/>
              </a:spcAft>
              <a:buClr>
                <a:schemeClr val="dk1"/>
              </a:buClr>
              <a:buSzPts val="1400"/>
              <a:buChar char="•"/>
              <a:defRPr/>
            </a:lvl9pPr>
          </a:lstStyle>
          <a:p>
            <a:endParaRPr/>
          </a:p>
        </p:txBody>
      </p:sp>
      <p:sp>
        <p:nvSpPr>
          <p:cNvPr id="65" name="Google Shape;65;p15"/>
          <p:cNvSpPr txBox="1">
            <a:spLocks noGrp="1"/>
          </p:cNvSpPr>
          <p:nvPr>
            <p:ph type="dt" idx="10"/>
          </p:nvPr>
        </p:nvSpPr>
        <p:spPr>
          <a:xfrm>
            <a:off x="457200" y="4767265"/>
            <a:ext cx="21336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66" name="Google Shape;66;p15"/>
          <p:cNvSpPr txBox="1">
            <a:spLocks noGrp="1"/>
          </p:cNvSpPr>
          <p:nvPr>
            <p:ph type="ftr" idx="11"/>
          </p:nvPr>
        </p:nvSpPr>
        <p:spPr>
          <a:xfrm>
            <a:off x="3124200" y="4767265"/>
            <a:ext cx="28956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67" name="Google Shape;67;p15"/>
          <p:cNvSpPr txBox="1">
            <a:spLocks noGrp="1"/>
          </p:cNvSpPr>
          <p:nvPr>
            <p:ph type="sldNum" idx="12"/>
          </p:nvPr>
        </p:nvSpPr>
        <p:spPr>
          <a:xfrm>
            <a:off x="6553200" y="4767265"/>
            <a:ext cx="21336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spcAft>
                <a:spcPts val="0"/>
              </a:spcAft>
              <a:buNone/>
              <a:defRPr sz="900">
                <a:solidFill>
                  <a:srgbClr val="898989"/>
                </a:solidFill>
                <a:latin typeface="Oswald"/>
                <a:ea typeface="Oswald"/>
                <a:cs typeface="Oswald"/>
                <a:sym typeface="Oswald"/>
              </a:defRPr>
            </a:lvl1pPr>
            <a:lvl2pPr marL="0" lvl="1" indent="0" algn="r">
              <a:spcBef>
                <a:spcPts val="0"/>
              </a:spcBef>
              <a:spcAft>
                <a:spcPts val="0"/>
              </a:spcAft>
              <a:buNone/>
              <a:defRPr sz="900">
                <a:solidFill>
                  <a:srgbClr val="898989"/>
                </a:solidFill>
                <a:latin typeface="Oswald"/>
                <a:ea typeface="Oswald"/>
                <a:cs typeface="Oswald"/>
                <a:sym typeface="Oswald"/>
              </a:defRPr>
            </a:lvl2pPr>
            <a:lvl3pPr marL="0" lvl="2" indent="0" algn="r">
              <a:spcBef>
                <a:spcPts val="0"/>
              </a:spcBef>
              <a:spcAft>
                <a:spcPts val="0"/>
              </a:spcAft>
              <a:buNone/>
              <a:defRPr sz="900">
                <a:solidFill>
                  <a:srgbClr val="898989"/>
                </a:solidFill>
                <a:latin typeface="Oswald"/>
                <a:ea typeface="Oswald"/>
                <a:cs typeface="Oswald"/>
                <a:sym typeface="Oswald"/>
              </a:defRPr>
            </a:lvl3pPr>
            <a:lvl4pPr marL="0" lvl="3" indent="0" algn="r">
              <a:spcBef>
                <a:spcPts val="0"/>
              </a:spcBef>
              <a:spcAft>
                <a:spcPts val="0"/>
              </a:spcAft>
              <a:buNone/>
              <a:defRPr sz="900">
                <a:solidFill>
                  <a:srgbClr val="898989"/>
                </a:solidFill>
                <a:latin typeface="Oswald"/>
                <a:ea typeface="Oswald"/>
                <a:cs typeface="Oswald"/>
                <a:sym typeface="Oswald"/>
              </a:defRPr>
            </a:lvl4pPr>
            <a:lvl5pPr marL="0" lvl="4" indent="0" algn="r">
              <a:spcBef>
                <a:spcPts val="0"/>
              </a:spcBef>
              <a:spcAft>
                <a:spcPts val="0"/>
              </a:spcAft>
              <a:buNone/>
              <a:defRPr sz="900">
                <a:solidFill>
                  <a:srgbClr val="898989"/>
                </a:solidFill>
                <a:latin typeface="Oswald"/>
                <a:ea typeface="Oswald"/>
                <a:cs typeface="Oswald"/>
                <a:sym typeface="Oswald"/>
              </a:defRPr>
            </a:lvl5pPr>
            <a:lvl6pPr marL="0" lvl="5" indent="0" algn="r">
              <a:spcBef>
                <a:spcPts val="0"/>
              </a:spcBef>
              <a:spcAft>
                <a:spcPts val="0"/>
              </a:spcAft>
              <a:buNone/>
              <a:defRPr sz="900">
                <a:solidFill>
                  <a:srgbClr val="898989"/>
                </a:solidFill>
                <a:latin typeface="Oswald"/>
                <a:ea typeface="Oswald"/>
                <a:cs typeface="Oswald"/>
                <a:sym typeface="Oswald"/>
              </a:defRPr>
            </a:lvl6pPr>
            <a:lvl7pPr marL="0" lvl="6" indent="0" algn="r">
              <a:spcBef>
                <a:spcPts val="0"/>
              </a:spcBef>
              <a:spcAft>
                <a:spcPts val="0"/>
              </a:spcAft>
              <a:buNone/>
              <a:defRPr sz="900">
                <a:solidFill>
                  <a:srgbClr val="898989"/>
                </a:solidFill>
                <a:latin typeface="Oswald"/>
                <a:ea typeface="Oswald"/>
                <a:cs typeface="Oswald"/>
                <a:sym typeface="Oswald"/>
              </a:defRPr>
            </a:lvl7pPr>
            <a:lvl8pPr marL="0" lvl="7" indent="0" algn="r">
              <a:spcBef>
                <a:spcPts val="0"/>
              </a:spcBef>
              <a:spcAft>
                <a:spcPts val="0"/>
              </a:spcAft>
              <a:buNone/>
              <a:defRPr sz="900">
                <a:solidFill>
                  <a:srgbClr val="898989"/>
                </a:solidFill>
                <a:latin typeface="Oswald"/>
                <a:ea typeface="Oswald"/>
                <a:cs typeface="Oswald"/>
                <a:sym typeface="Oswald"/>
              </a:defRPr>
            </a:lvl8pPr>
            <a:lvl9pPr marL="0" lvl="8" indent="0" algn="r">
              <a:spcBef>
                <a:spcPts val="0"/>
              </a:spcBef>
              <a:spcAft>
                <a:spcPts val="0"/>
              </a:spcAft>
              <a:buNone/>
              <a:defRPr sz="900">
                <a:solidFill>
                  <a:srgbClr val="898989"/>
                </a:solidFill>
                <a:latin typeface="Oswald"/>
                <a:ea typeface="Oswald"/>
                <a:cs typeface="Oswald"/>
                <a:sym typeface="Oswald"/>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68"/>
        <p:cNvGrpSpPr/>
        <p:nvPr/>
      </p:nvGrpSpPr>
      <p:grpSpPr>
        <a:xfrm>
          <a:off x="0" y="0"/>
          <a:ext cx="0" cy="0"/>
          <a:chOff x="0" y="0"/>
          <a:chExt cx="0" cy="0"/>
        </a:xfrm>
      </p:grpSpPr>
      <p:sp>
        <p:nvSpPr>
          <p:cNvPr id="69" name="Google Shape;69;p16"/>
          <p:cNvSpPr txBox="1">
            <a:spLocks noGrp="1"/>
          </p:cNvSpPr>
          <p:nvPr>
            <p:ph type="title"/>
          </p:nvPr>
        </p:nvSpPr>
        <p:spPr>
          <a:xfrm>
            <a:off x="722313" y="3305177"/>
            <a:ext cx="7772400" cy="1021556"/>
          </a:xfrm>
          <a:prstGeom prst="rect">
            <a:avLst/>
          </a:prstGeom>
          <a:noFill/>
          <a:ln>
            <a:noFill/>
          </a:ln>
        </p:spPr>
        <p:txBody>
          <a:bodyPr spcFirstLastPara="1" wrap="square" lIns="68575" tIns="34275" rIns="68575" bIns="34275" anchor="t" anchorCtr="0">
            <a:noAutofit/>
          </a:bodyPr>
          <a:lstStyle>
            <a:lvl1pPr lvl="0" algn="l">
              <a:spcBef>
                <a:spcPts val="0"/>
              </a:spcBef>
              <a:spcAft>
                <a:spcPts val="0"/>
              </a:spcAft>
              <a:buSzPts val="1100"/>
              <a:buNone/>
              <a:defRPr sz="3000" b="1" cap="none"/>
            </a:lvl1pPr>
            <a:lvl2pPr lvl="1" algn="ctr">
              <a:spcBef>
                <a:spcPts val="0"/>
              </a:spcBef>
              <a:spcAft>
                <a:spcPts val="0"/>
              </a:spcAft>
              <a:buSzPts val="1100"/>
              <a:buNone/>
              <a:defRPr/>
            </a:lvl2pPr>
            <a:lvl3pPr lvl="2" algn="ctr">
              <a:spcBef>
                <a:spcPts val="0"/>
              </a:spcBef>
              <a:spcAft>
                <a:spcPts val="0"/>
              </a:spcAft>
              <a:buSzPts val="1100"/>
              <a:buNone/>
              <a:defRPr/>
            </a:lvl3pPr>
            <a:lvl4pPr lvl="3" algn="ctr">
              <a:spcBef>
                <a:spcPts val="0"/>
              </a:spcBef>
              <a:spcAft>
                <a:spcPts val="0"/>
              </a:spcAft>
              <a:buSzPts val="1100"/>
              <a:buNone/>
              <a:defRPr/>
            </a:lvl4pPr>
            <a:lvl5pPr lvl="4" algn="ctr">
              <a:spcBef>
                <a:spcPts val="0"/>
              </a:spcBef>
              <a:spcAft>
                <a:spcPts val="0"/>
              </a:spcAft>
              <a:buSzPts val="1100"/>
              <a:buNone/>
              <a:defRPr/>
            </a:lvl5pPr>
            <a:lvl6pPr lvl="5" algn="ctr">
              <a:spcBef>
                <a:spcPts val="0"/>
              </a:spcBef>
              <a:spcAft>
                <a:spcPts val="0"/>
              </a:spcAft>
              <a:buSzPts val="1100"/>
              <a:buNone/>
              <a:defRPr/>
            </a:lvl6pPr>
            <a:lvl7pPr lvl="6" algn="ctr">
              <a:spcBef>
                <a:spcPts val="0"/>
              </a:spcBef>
              <a:spcAft>
                <a:spcPts val="0"/>
              </a:spcAft>
              <a:buSzPts val="1100"/>
              <a:buNone/>
              <a:defRPr/>
            </a:lvl7pPr>
            <a:lvl8pPr lvl="7" algn="ctr">
              <a:spcBef>
                <a:spcPts val="0"/>
              </a:spcBef>
              <a:spcAft>
                <a:spcPts val="0"/>
              </a:spcAft>
              <a:buSzPts val="1100"/>
              <a:buNone/>
              <a:defRPr/>
            </a:lvl8pPr>
            <a:lvl9pPr lvl="8" algn="ctr">
              <a:spcBef>
                <a:spcPts val="0"/>
              </a:spcBef>
              <a:spcAft>
                <a:spcPts val="0"/>
              </a:spcAft>
              <a:buSzPts val="1100"/>
              <a:buNone/>
              <a:defRPr/>
            </a:lvl9pPr>
          </a:lstStyle>
          <a:p>
            <a:endParaRPr/>
          </a:p>
        </p:txBody>
      </p:sp>
      <p:sp>
        <p:nvSpPr>
          <p:cNvPr id="70" name="Google Shape;70;p16"/>
          <p:cNvSpPr txBox="1">
            <a:spLocks noGrp="1"/>
          </p:cNvSpPr>
          <p:nvPr>
            <p:ph type="body" idx="1"/>
          </p:nvPr>
        </p:nvSpPr>
        <p:spPr>
          <a:xfrm>
            <a:off x="722313" y="2180035"/>
            <a:ext cx="7772400" cy="1125140"/>
          </a:xfrm>
          <a:prstGeom prst="rect">
            <a:avLst/>
          </a:prstGeom>
          <a:noFill/>
          <a:ln>
            <a:noFill/>
          </a:ln>
        </p:spPr>
        <p:txBody>
          <a:bodyPr spcFirstLastPara="1" wrap="square" lIns="68575" tIns="34275" rIns="68575" bIns="34275" anchor="b" anchorCtr="0">
            <a:noAutofit/>
          </a:bodyPr>
          <a:lstStyle>
            <a:lvl1pPr marL="457200" lvl="0" indent="-228600" algn="l">
              <a:spcBef>
                <a:spcPts val="300"/>
              </a:spcBef>
              <a:spcAft>
                <a:spcPts val="0"/>
              </a:spcAft>
              <a:buClr>
                <a:srgbClr val="888888"/>
              </a:buClr>
              <a:buSzPts val="1500"/>
              <a:buNone/>
              <a:defRPr sz="1500">
                <a:solidFill>
                  <a:srgbClr val="888888"/>
                </a:solidFill>
              </a:defRPr>
            </a:lvl1pPr>
            <a:lvl2pPr marL="914400" lvl="1" indent="-228600" algn="l">
              <a:spcBef>
                <a:spcPts val="300"/>
              </a:spcBef>
              <a:spcAft>
                <a:spcPts val="0"/>
              </a:spcAft>
              <a:buClr>
                <a:srgbClr val="888888"/>
              </a:buClr>
              <a:buSzPts val="1400"/>
              <a:buNone/>
              <a:defRPr sz="1400">
                <a:solidFill>
                  <a:srgbClr val="888888"/>
                </a:solidFill>
              </a:defRPr>
            </a:lvl2pPr>
            <a:lvl3pPr marL="1371600" lvl="2" indent="-228600" algn="l">
              <a:spcBef>
                <a:spcPts val="200"/>
              </a:spcBef>
              <a:spcAft>
                <a:spcPts val="0"/>
              </a:spcAft>
              <a:buClr>
                <a:srgbClr val="888888"/>
              </a:buClr>
              <a:buSzPts val="1200"/>
              <a:buNone/>
              <a:defRPr sz="1200">
                <a:solidFill>
                  <a:srgbClr val="888888"/>
                </a:solidFill>
              </a:defRPr>
            </a:lvl3pPr>
            <a:lvl4pPr marL="1828800" lvl="3" indent="-228600" algn="l">
              <a:spcBef>
                <a:spcPts val="200"/>
              </a:spcBef>
              <a:spcAft>
                <a:spcPts val="0"/>
              </a:spcAft>
              <a:buClr>
                <a:srgbClr val="888888"/>
              </a:buClr>
              <a:buSzPts val="1100"/>
              <a:buNone/>
              <a:defRPr sz="1100">
                <a:solidFill>
                  <a:srgbClr val="888888"/>
                </a:solidFill>
              </a:defRPr>
            </a:lvl4pPr>
            <a:lvl5pPr marL="2286000" lvl="4" indent="-228600" algn="l">
              <a:spcBef>
                <a:spcPts val="200"/>
              </a:spcBef>
              <a:spcAft>
                <a:spcPts val="0"/>
              </a:spcAft>
              <a:buClr>
                <a:srgbClr val="888888"/>
              </a:buClr>
              <a:buSzPts val="1100"/>
              <a:buNone/>
              <a:defRPr sz="1100">
                <a:solidFill>
                  <a:srgbClr val="888888"/>
                </a:solidFill>
              </a:defRPr>
            </a:lvl5pPr>
            <a:lvl6pPr marL="2743200" lvl="5" indent="-228600" algn="l">
              <a:spcBef>
                <a:spcPts val="200"/>
              </a:spcBef>
              <a:spcAft>
                <a:spcPts val="0"/>
              </a:spcAft>
              <a:buClr>
                <a:srgbClr val="888888"/>
              </a:buClr>
              <a:buSzPts val="1100"/>
              <a:buNone/>
              <a:defRPr sz="1100">
                <a:solidFill>
                  <a:srgbClr val="888888"/>
                </a:solidFill>
              </a:defRPr>
            </a:lvl6pPr>
            <a:lvl7pPr marL="3200400" lvl="6" indent="-228600" algn="l">
              <a:spcBef>
                <a:spcPts val="200"/>
              </a:spcBef>
              <a:spcAft>
                <a:spcPts val="0"/>
              </a:spcAft>
              <a:buClr>
                <a:srgbClr val="888888"/>
              </a:buClr>
              <a:buSzPts val="1100"/>
              <a:buNone/>
              <a:defRPr sz="1100">
                <a:solidFill>
                  <a:srgbClr val="888888"/>
                </a:solidFill>
              </a:defRPr>
            </a:lvl7pPr>
            <a:lvl8pPr marL="3657600" lvl="7" indent="-228600" algn="l">
              <a:spcBef>
                <a:spcPts val="200"/>
              </a:spcBef>
              <a:spcAft>
                <a:spcPts val="0"/>
              </a:spcAft>
              <a:buClr>
                <a:srgbClr val="888888"/>
              </a:buClr>
              <a:buSzPts val="1100"/>
              <a:buNone/>
              <a:defRPr sz="1100">
                <a:solidFill>
                  <a:srgbClr val="888888"/>
                </a:solidFill>
              </a:defRPr>
            </a:lvl8pPr>
            <a:lvl9pPr marL="4114800" lvl="8" indent="-228600" algn="l">
              <a:spcBef>
                <a:spcPts val="200"/>
              </a:spcBef>
              <a:spcAft>
                <a:spcPts val="0"/>
              </a:spcAft>
              <a:buClr>
                <a:srgbClr val="888888"/>
              </a:buClr>
              <a:buSzPts val="1100"/>
              <a:buNone/>
              <a:defRPr sz="1100">
                <a:solidFill>
                  <a:srgbClr val="888888"/>
                </a:solidFill>
              </a:defRPr>
            </a:lvl9pPr>
          </a:lstStyle>
          <a:p>
            <a:endParaRPr/>
          </a:p>
        </p:txBody>
      </p:sp>
      <p:sp>
        <p:nvSpPr>
          <p:cNvPr id="71" name="Google Shape;71;p16"/>
          <p:cNvSpPr txBox="1">
            <a:spLocks noGrp="1"/>
          </p:cNvSpPr>
          <p:nvPr>
            <p:ph type="dt" idx="10"/>
          </p:nvPr>
        </p:nvSpPr>
        <p:spPr>
          <a:xfrm>
            <a:off x="457200" y="4767265"/>
            <a:ext cx="21336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72" name="Google Shape;72;p16"/>
          <p:cNvSpPr txBox="1">
            <a:spLocks noGrp="1"/>
          </p:cNvSpPr>
          <p:nvPr>
            <p:ph type="ftr" idx="11"/>
          </p:nvPr>
        </p:nvSpPr>
        <p:spPr>
          <a:xfrm>
            <a:off x="3124200" y="4767265"/>
            <a:ext cx="28956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73" name="Google Shape;73;p16"/>
          <p:cNvSpPr txBox="1">
            <a:spLocks noGrp="1"/>
          </p:cNvSpPr>
          <p:nvPr>
            <p:ph type="sldNum" idx="12"/>
          </p:nvPr>
        </p:nvSpPr>
        <p:spPr>
          <a:xfrm>
            <a:off x="6553200" y="4767265"/>
            <a:ext cx="21336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spcAft>
                <a:spcPts val="0"/>
              </a:spcAft>
              <a:buNone/>
              <a:defRPr sz="900">
                <a:solidFill>
                  <a:srgbClr val="898989"/>
                </a:solidFill>
                <a:latin typeface="Oswald"/>
                <a:ea typeface="Oswald"/>
                <a:cs typeface="Oswald"/>
                <a:sym typeface="Oswald"/>
              </a:defRPr>
            </a:lvl1pPr>
            <a:lvl2pPr marL="0" lvl="1" indent="0" algn="r">
              <a:spcBef>
                <a:spcPts val="0"/>
              </a:spcBef>
              <a:spcAft>
                <a:spcPts val="0"/>
              </a:spcAft>
              <a:buNone/>
              <a:defRPr sz="900">
                <a:solidFill>
                  <a:srgbClr val="898989"/>
                </a:solidFill>
                <a:latin typeface="Oswald"/>
                <a:ea typeface="Oswald"/>
                <a:cs typeface="Oswald"/>
                <a:sym typeface="Oswald"/>
              </a:defRPr>
            </a:lvl2pPr>
            <a:lvl3pPr marL="0" lvl="2" indent="0" algn="r">
              <a:spcBef>
                <a:spcPts val="0"/>
              </a:spcBef>
              <a:spcAft>
                <a:spcPts val="0"/>
              </a:spcAft>
              <a:buNone/>
              <a:defRPr sz="900">
                <a:solidFill>
                  <a:srgbClr val="898989"/>
                </a:solidFill>
                <a:latin typeface="Oswald"/>
                <a:ea typeface="Oswald"/>
                <a:cs typeface="Oswald"/>
                <a:sym typeface="Oswald"/>
              </a:defRPr>
            </a:lvl3pPr>
            <a:lvl4pPr marL="0" lvl="3" indent="0" algn="r">
              <a:spcBef>
                <a:spcPts val="0"/>
              </a:spcBef>
              <a:spcAft>
                <a:spcPts val="0"/>
              </a:spcAft>
              <a:buNone/>
              <a:defRPr sz="900">
                <a:solidFill>
                  <a:srgbClr val="898989"/>
                </a:solidFill>
                <a:latin typeface="Oswald"/>
                <a:ea typeface="Oswald"/>
                <a:cs typeface="Oswald"/>
                <a:sym typeface="Oswald"/>
              </a:defRPr>
            </a:lvl4pPr>
            <a:lvl5pPr marL="0" lvl="4" indent="0" algn="r">
              <a:spcBef>
                <a:spcPts val="0"/>
              </a:spcBef>
              <a:spcAft>
                <a:spcPts val="0"/>
              </a:spcAft>
              <a:buNone/>
              <a:defRPr sz="900">
                <a:solidFill>
                  <a:srgbClr val="898989"/>
                </a:solidFill>
                <a:latin typeface="Oswald"/>
                <a:ea typeface="Oswald"/>
                <a:cs typeface="Oswald"/>
                <a:sym typeface="Oswald"/>
              </a:defRPr>
            </a:lvl5pPr>
            <a:lvl6pPr marL="0" lvl="5" indent="0" algn="r">
              <a:spcBef>
                <a:spcPts val="0"/>
              </a:spcBef>
              <a:spcAft>
                <a:spcPts val="0"/>
              </a:spcAft>
              <a:buNone/>
              <a:defRPr sz="900">
                <a:solidFill>
                  <a:srgbClr val="898989"/>
                </a:solidFill>
                <a:latin typeface="Oswald"/>
                <a:ea typeface="Oswald"/>
                <a:cs typeface="Oswald"/>
                <a:sym typeface="Oswald"/>
              </a:defRPr>
            </a:lvl6pPr>
            <a:lvl7pPr marL="0" lvl="6" indent="0" algn="r">
              <a:spcBef>
                <a:spcPts val="0"/>
              </a:spcBef>
              <a:spcAft>
                <a:spcPts val="0"/>
              </a:spcAft>
              <a:buNone/>
              <a:defRPr sz="900">
                <a:solidFill>
                  <a:srgbClr val="898989"/>
                </a:solidFill>
                <a:latin typeface="Oswald"/>
                <a:ea typeface="Oswald"/>
                <a:cs typeface="Oswald"/>
                <a:sym typeface="Oswald"/>
              </a:defRPr>
            </a:lvl7pPr>
            <a:lvl8pPr marL="0" lvl="7" indent="0" algn="r">
              <a:spcBef>
                <a:spcPts val="0"/>
              </a:spcBef>
              <a:spcAft>
                <a:spcPts val="0"/>
              </a:spcAft>
              <a:buNone/>
              <a:defRPr sz="900">
                <a:solidFill>
                  <a:srgbClr val="898989"/>
                </a:solidFill>
                <a:latin typeface="Oswald"/>
                <a:ea typeface="Oswald"/>
                <a:cs typeface="Oswald"/>
                <a:sym typeface="Oswald"/>
              </a:defRPr>
            </a:lvl8pPr>
            <a:lvl9pPr marL="0" lvl="8" indent="0" algn="r">
              <a:spcBef>
                <a:spcPts val="0"/>
              </a:spcBef>
              <a:spcAft>
                <a:spcPts val="0"/>
              </a:spcAft>
              <a:buNone/>
              <a:defRPr sz="900">
                <a:solidFill>
                  <a:srgbClr val="898989"/>
                </a:solidFill>
                <a:latin typeface="Oswald"/>
                <a:ea typeface="Oswald"/>
                <a:cs typeface="Oswald"/>
                <a:sym typeface="Oswald"/>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74"/>
        <p:cNvGrpSpPr/>
        <p:nvPr/>
      </p:nvGrpSpPr>
      <p:grpSpPr>
        <a:xfrm>
          <a:off x="0" y="0"/>
          <a:ext cx="0" cy="0"/>
          <a:chOff x="0" y="0"/>
          <a:chExt cx="0" cy="0"/>
        </a:xfrm>
      </p:grpSpPr>
      <p:sp>
        <p:nvSpPr>
          <p:cNvPr id="75" name="Google Shape;75;p17"/>
          <p:cNvSpPr txBox="1">
            <a:spLocks noGrp="1"/>
          </p:cNvSpPr>
          <p:nvPr>
            <p:ph type="title"/>
          </p:nvPr>
        </p:nvSpPr>
        <p:spPr>
          <a:xfrm>
            <a:off x="457200" y="-35719"/>
            <a:ext cx="8229600" cy="857250"/>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ctr">
              <a:spcBef>
                <a:spcPts val="0"/>
              </a:spcBef>
              <a:spcAft>
                <a:spcPts val="0"/>
              </a:spcAft>
              <a:buSzPts val="1100"/>
              <a:buNone/>
              <a:defRPr/>
            </a:lvl2pPr>
            <a:lvl3pPr lvl="2" algn="ctr">
              <a:spcBef>
                <a:spcPts val="0"/>
              </a:spcBef>
              <a:spcAft>
                <a:spcPts val="0"/>
              </a:spcAft>
              <a:buSzPts val="1100"/>
              <a:buNone/>
              <a:defRPr/>
            </a:lvl3pPr>
            <a:lvl4pPr lvl="3" algn="ctr">
              <a:spcBef>
                <a:spcPts val="0"/>
              </a:spcBef>
              <a:spcAft>
                <a:spcPts val="0"/>
              </a:spcAft>
              <a:buSzPts val="1100"/>
              <a:buNone/>
              <a:defRPr/>
            </a:lvl4pPr>
            <a:lvl5pPr lvl="4" algn="ctr">
              <a:spcBef>
                <a:spcPts val="0"/>
              </a:spcBef>
              <a:spcAft>
                <a:spcPts val="0"/>
              </a:spcAft>
              <a:buSzPts val="1100"/>
              <a:buNone/>
              <a:defRPr/>
            </a:lvl5pPr>
            <a:lvl6pPr lvl="5" algn="ctr">
              <a:spcBef>
                <a:spcPts val="0"/>
              </a:spcBef>
              <a:spcAft>
                <a:spcPts val="0"/>
              </a:spcAft>
              <a:buSzPts val="1100"/>
              <a:buNone/>
              <a:defRPr/>
            </a:lvl6pPr>
            <a:lvl7pPr lvl="6" algn="ctr">
              <a:spcBef>
                <a:spcPts val="0"/>
              </a:spcBef>
              <a:spcAft>
                <a:spcPts val="0"/>
              </a:spcAft>
              <a:buSzPts val="1100"/>
              <a:buNone/>
              <a:defRPr/>
            </a:lvl7pPr>
            <a:lvl8pPr lvl="7" algn="ctr">
              <a:spcBef>
                <a:spcPts val="0"/>
              </a:spcBef>
              <a:spcAft>
                <a:spcPts val="0"/>
              </a:spcAft>
              <a:buSzPts val="1100"/>
              <a:buNone/>
              <a:defRPr/>
            </a:lvl8pPr>
            <a:lvl9pPr lvl="8" algn="ctr">
              <a:spcBef>
                <a:spcPts val="0"/>
              </a:spcBef>
              <a:spcAft>
                <a:spcPts val="0"/>
              </a:spcAft>
              <a:buSzPts val="1100"/>
              <a:buNone/>
              <a:defRPr/>
            </a:lvl9pPr>
          </a:lstStyle>
          <a:p>
            <a:endParaRPr/>
          </a:p>
        </p:txBody>
      </p:sp>
      <p:sp>
        <p:nvSpPr>
          <p:cNvPr id="76" name="Google Shape;76;p17"/>
          <p:cNvSpPr txBox="1">
            <a:spLocks noGrp="1"/>
          </p:cNvSpPr>
          <p:nvPr>
            <p:ph type="body" idx="1"/>
          </p:nvPr>
        </p:nvSpPr>
        <p:spPr>
          <a:xfrm>
            <a:off x="457200" y="1200152"/>
            <a:ext cx="4038600" cy="3394472"/>
          </a:xfrm>
          <a:prstGeom prst="rect">
            <a:avLst/>
          </a:prstGeom>
          <a:noFill/>
          <a:ln>
            <a:noFill/>
          </a:ln>
        </p:spPr>
        <p:txBody>
          <a:bodyPr spcFirstLastPara="1" wrap="square" lIns="68575" tIns="34275" rIns="68575" bIns="34275" anchor="t" anchorCtr="0">
            <a:noAutofit/>
          </a:bodyPr>
          <a:lstStyle>
            <a:lvl1pPr marL="457200" lvl="0" indent="-361950" algn="l">
              <a:spcBef>
                <a:spcPts val="400"/>
              </a:spcBef>
              <a:spcAft>
                <a:spcPts val="0"/>
              </a:spcAft>
              <a:buClr>
                <a:schemeClr val="dk1"/>
              </a:buClr>
              <a:buSzPts val="2100"/>
              <a:buChar char="•"/>
              <a:defRPr sz="2100"/>
            </a:lvl1pPr>
            <a:lvl2pPr marL="914400" lvl="1" indent="-342900" algn="l">
              <a:spcBef>
                <a:spcPts val="400"/>
              </a:spcBef>
              <a:spcAft>
                <a:spcPts val="0"/>
              </a:spcAft>
              <a:buClr>
                <a:schemeClr val="dk1"/>
              </a:buClr>
              <a:buSzPts val="1800"/>
              <a:buChar char="–"/>
              <a:defRPr sz="1800"/>
            </a:lvl2pPr>
            <a:lvl3pPr marL="1371600" lvl="2" indent="-323850" algn="l">
              <a:spcBef>
                <a:spcPts val="300"/>
              </a:spcBef>
              <a:spcAft>
                <a:spcPts val="0"/>
              </a:spcAft>
              <a:buClr>
                <a:schemeClr val="dk1"/>
              </a:buClr>
              <a:buSzPts val="1500"/>
              <a:buChar char="•"/>
              <a:defRPr sz="1500"/>
            </a:lvl3pPr>
            <a:lvl4pPr marL="1828800" lvl="3" indent="-317500" algn="l">
              <a:spcBef>
                <a:spcPts val="300"/>
              </a:spcBef>
              <a:spcAft>
                <a:spcPts val="0"/>
              </a:spcAft>
              <a:buClr>
                <a:schemeClr val="dk1"/>
              </a:buClr>
              <a:buSzPts val="1400"/>
              <a:buChar char="–"/>
              <a:defRPr sz="1400"/>
            </a:lvl4pPr>
            <a:lvl5pPr marL="2286000" lvl="4" indent="-317500" algn="l">
              <a:spcBef>
                <a:spcPts val="300"/>
              </a:spcBef>
              <a:spcAft>
                <a:spcPts val="0"/>
              </a:spcAft>
              <a:buClr>
                <a:schemeClr val="dk1"/>
              </a:buClr>
              <a:buSzPts val="1400"/>
              <a:buChar char="»"/>
              <a:defRPr sz="1400"/>
            </a:lvl5pPr>
            <a:lvl6pPr marL="2743200" lvl="5" indent="-317500" algn="l">
              <a:spcBef>
                <a:spcPts val="300"/>
              </a:spcBef>
              <a:spcAft>
                <a:spcPts val="0"/>
              </a:spcAft>
              <a:buClr>
                <a:schemeClr val="dk1"/>
              </a:buClr>
              <a:buSzPts val="1400"/>
              <a:buChar char="•"/>
              <a:defRPr sz="1400"/>
            </a:lvl6pPr>
            <a:lvl7pPr marL="3200400" lvl="6" indent="-317500" algn="l">
              <a:spcBef>
                <a:spcPts val="300"/>
              </a:spcBef>
              <a:spcAft>
                <a:spcPts val="0"/>
              </a:spcAft>
              <a:buClr>
                <a:schemeClr val="dk1"/>
              </a:buClr>
              <a:buSzPts val="1400"/>
              <a:buChar char="•"/>
              <a:defRPr sz="1400"/>
            </a:lvl7pPr>
            <a:lvl8pPr marL="3657600" lvl="7" indent="-317500" algn="l">
              <a:spcBef>
                <a:spcPts val="300"/>
              </a:spcBef>
              <a:spcAft>
                <a:spcPts val="0"/>
              </a:spcAft>
              <a:buClr>
                <a:schemeClr val="dk1"/>
              </a:buClr>
              <a:buSzPts val="1400"/>
              <a:buChar char="•"/>
              <a:defRPr sz="1400"/>
            </a:lvl8pPr>
            <a:lvl9pPr marL="4114800" lvl="8" indent="-317500" algn="l">
              <a:spcBef>
                <a:spcPts val="300"/>
              </a:spcBef>
              <a:spcAft>
                <a:spcPts val="0"/>
              </a:spcAft>
              <a:buClr>
                <a:schemeClr val="dk1"/>
              </a:buClr>
              <a:buSzPts val="1400"/>
              <a:buChar char="•"/>
              <a:defRPr sz="1400"/>
            </a:lvl9pPr>
          </a:lstStyle>
          <a:p>
            <a:endParaRPr/>
          </a:p>
        </p:txBody>
      </p:sp>
      <p:sp>
        <p:nvSpPr>
          <p:cNvPr id="77" name="Google Shape;77;p17"/>
          <p:cNvSpPr txBox="1">
            <a:spLocks noGrp="1"/>
          </p:cNvSpPr>
          <p:nvPr>
            <p:ph type="body" idx="2"/>
          </p:nvPr>
        </p:nvSpPr>
        <p:spPr>
          <a:xfrm>
            <a:off x="4648200" y="1200152"/>
            <a:ext cx="4038600" cy="3394472"/>
          </a:xfrm>
          <a:prstGeom prst="rect">
            <a:avLst/>
          </a:prstGeom>
          <a:noFill/>
          <a:ln>
            <a:noFill/>
          </a:ln>
        </p:spPr>
        <p:txBody>
          <a:bodyPr spcFirstLastPara="1" wrap="square" lIns="68575" tIns="34275" rIns="68575" bIns="34275" anchor="t" anchorCtr="0">
            <a:noAutofit/>
          </a:bodyPr>
          <a:lstStyle>
            <a:lvl1pPr marL="457200" lvl="0" indent="-361950" algn="l">
              <a:spcBef>
                <a:spcPts val="400"/>
              </a:spcBef>
              <a:spcAft>
                <a:spcPts val="0"/>
              </a:spcAft>
              <a:buClr>
                <a:schemeClr val="dk1"/>
              </a:buClr>
              <a:buSzPts val="2100"/>
              <a:buChar char="•"/>
              <a:defRPr sz="2100"/>
            </a:lvl1pPr>
            <a:lvl2pPr marL="914400" lvl="1" indent="-342900" algn="l">
              <a:spcBef>
                <a:spcPts val="400"/>
              </a:spcBef>
              <a:spcAft>
                <a:spcPts val="0"/>
              </a:spcAft>
              <a:buClr>
                <a:schemeClr val="dk1"/>
              </a:buClr>
              <a:buSzPts val="1800"/>
              <a:buChar char="–"/>
              <a:defRPr sz="1800"/>
            </a:lvl2pPr>
            <a:lvl3pPr marL="1371600" lvl="2" indent="-323850" algn="l">
              <a:spcBef>
                <a:spcPts val="300"/>
              </a:spcBef>
              <a:spcAft>
                <a:spcPts val="0"/>
              </a:spcAft>
              <a:buClr>
                <a:schemeClr val="dk1"/>
              </a:buClr>
              <a:buSzPts val="1500"/>
              <a:buChar char="•"/>
              <a:defRPr sz="1500"/>
            </a:lvl3pPr>
            <a:lvl4pPr marL="1828800" lvl="3" indent="-317500" algn="l">
              <a:spcBef>
                <a:spcPts val="300"/>
              </a:spcBef>
              <a:spcAft>
                <a:spcPts val="0"/>
              </a:spcAft>
              <a:buClr>
                <a:schemeClr val="dk1"/>
              </a:buClr>
              <a:buSzPts val="1400"/>
              <a:buChar char="–"/>
              <a:defRPr sz="1400"/>
            </a:lvl4pPr>
            <a:lvl5pPr marL="2286000" lvl="4" indent="-317500" algn="l">
              <a:spcBef>
                <a:spcPts val="300"/>
              </a:spcBef>
              <a:spcAft>
                <a:spcPts val="0"/>
              </a:spcAft>
              <a:buClr>
                <a:schemeClr val="dk1"/>
              </a:buClr>
              <a:buSzPts val="1400"/>
              <a:buChar char="»"/>
              <a:defRPr sz="1400"/>
            </a:lvl5pPr>
            <a:lvl6pPr marL="2743200" lvl="5" indent="-317500" algn="l">
              <a:spcBef>
                <a:spcPts val="300"/>
              </a:spcBef>
              <a:spcAft>
                <a:spcPts val="0"/>
              </a:spcAft>
              <a:buClr>
                <a:schemeClr val="dk1"/>
              </a:buClr>
              <a:buSzPts val="1400"/>
              <a:buChar char="•"/>
              <a:defRPr sz="1400"/>
            </a:lvl6pPr>
            <a:lvl7pPr marL="3200400" lvl="6" indent="-317500" algn="l">
              <a:spcBef>
                <a:spcPts val="300"/>
              </a:spcBef>
              <a:spcAft>
                <a:spcPts val="0"/>
              </a:spcAft>
              <a:buClr>
                <a:schemeClr val="dk1"/>
              </a:buClr>
              <a:buSzPts val="1400"/>
              <a:buChar char="•"/>
              <a:defRPr sz="1400"/>
            </a:lvl7pPr>
            <a:lvl8pPr marL="3657600" lvl="7" indent="-317500" algn="l">
              <a:spcBef>
                <a:spcPts val="300"/>
              </a:spcBef>
              <a:spcAft>
                <a:spcPts val="0"/>
              </a:spcAft>
              <a:buClr>
                <a:schemeClr val="dk1"/>
              </a:buClr>
              <a:buSzPts val="1400"/>
              <a:buChar char="•"/>
              <a:defRPr sz="1400"/>
            </a:lvl8pPr>
            <a:lvl9pPr marL="4114800" lvl="8" indent="-317500" algn="l">
              <a:spcBef>
                <a:spcPts val="300"/>
              </a:spcBef>
              <a:spcAft>
                <a:spcPts val="0"/>
              </a:spcAft>
              <a:buClr>
                <a:schemeClr val="dk1"/>
              </a:buClr>
              <a:buSzPts val="1400"/>
              <a:buChar char="•"/>
              <a:defRPr sz="1400"/>
            </a:lvl9pPr>
          </a:lstStyle>
          <a:p>
            <a:endParaRPr/>
          </a:p>
        </p:txBody>
      </p:sp>
      <p:sp>
        <p:nvSpPr>
          <p:cNvPr id="78" name="Google Shape;78;p17"/>
          <p:cNvSpPr txBox="1">
            <a:spLocks noGrp="1"/>
          </p:cNvSpPr>
          <p:nvPr>
            <p:ph type="dt" idx="10"/>
          </p:nvPr>
        </p:nvSpPr>
        <p:spPr>
          <a:xfrm>
            <a:off x="457200" y="4767265"/>
            <a:ext cx="21336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79" name="Google Shape;79;p17"/>
          <p:cNvSpPr txBox="1">
            <a:spLocks noGrp="1"/>
          </p:cNvSpPr>
          <p:nvPr>
            <p:ph type="ftr" idx="11"/>
          </p:nvPr>
        </p:nvSpPr>
        <p:spPr>
          <a:xfrm>
            <a:off x="3124200" y="4767265"/>
            <a:ext cx="28956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80" name="Google Shape;80;p17"/>
          <p:cNvSpPr txBox="1">
            <a:spLocks noGrp="1"/>
          </p:cNvSpPr>
          <p:nvPr>
            <p:ph type="sldNum" idx="12"/>
          </p:nvPr>
        </p:nvSpPr>
        <p:spPr>
          <a:xfrm>
            <a:off x="6553200" y="4767265"/>
            <a:ext cx="21336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spcAft>
                <a:spcPts val="0"/>
              </a:spcAft>
              <a:buNone/>
              <a:defRPr sz="900">
                <a:solidFill>
                  <a:srgbClr val="898989"/>
                </a:solidFill>
                <a:latin typeface="Oswald"/>
                <a:ea typeface="Oswald"/>
                <a:cs typeface="Oswald"/>
                <a:sym typeface="Oswald"/>
              </a:defRPr>
            </a:lvl1pPr>
            <a:lvl2pPr marL="0" lvl="1" indent="0" algn="r">
              <a:spcBef>
                <a:spcPts val="0"/>
              </a:spcBef>
              <a:spcAft>
                <a:spcPts val="0"/>
              </a:spcAft>
              <a:buNone/>
              <a:defRPr sz="900">
                <a:solidFill>
                  <a:srgbClr val="898989"/>
                </a:solidFill>
                <a:latin typeface="Oswald"/>
                <a:ea typeface="Oswald"/>
                <a:cs typeface="Oswald"/>
                <a:sym typeface="Oswald"/>
              </a:defRPr>
            </a:lvl2pPr>
            <a:lvl3pPr marL="0" lvl="2" indent="0" algn="r">
              <a:spcBef>
                <a:spcPts val="0"/>
              </a:spcBef>
              <a:spcAft>
                <a:spcPts val="0"/>
              </a:spcAft>
              <a:buNone/>
              <a:defRPr sz="900">
                <a:solidFill>
                  <a:srgbClr val="898989"/>
                </a:solidFill>
                <a:latin typeface="Oswald"/>
                <a:ea typeface="Oswald"/>
                <a:cs typeface="Oswald"/>
                <a:sym typeface="Oswald"/>
              </a:defRPr>
            </a:lvl3pPr>
            <a:lvl4pPr marL="0" lvl="3" indent="0" algn="r">
              <a:spcBef>
                <a:spcPts val="0"/>
              </a:spcBef>
              <a:spcAft>
                <a:spcPts val="0"/>
              </a:spcAft>
              <a:buNone/>
              <a:defRPr sz="900">
                <a:solidFill>
                  <a:srgbClr val="898989"/>
                </a:solidFill>
                <a:latin typeface="Oswald"/>
                <a:ea typeface="Oswald"/>
                <a:cs typeface="Oswald"/>
                <a:sym typeface="Oswald"/>
              </a:defRPr>
            </a:lvl4pPr>
            <a:lvl5pPr marL="0" lvl="4" indent="0" algn="r">
              <a:spcBef>
                <a:spcPts val="0"/>
              </a:spcBef>
              <a:spcAft>
                <a:spcPts val="0"/>
              </a:spcAft>
              <a:buNone/>
              <a:defRPr sz="900">
                <a:solidFill>
                  <a:srgbClr val="898989"/>
                </a:solidFill>
                <a:latin typeface="Oswald"/>
                <a:ea typeface="Oswald"/>
                <a:cs typeface="Oswald"/>
                <a:sym typeface="Oswald"/>
              </a:defRPr>
            </a:lvl5pPr>
            <a:lvl6pPr marL="0" lvl="5" indent="0" algn="r">
              <a:spcBef>
                <a:spcPts val="0"/>
              </a:spcBef>
              <a:spcAft>
                <a:spcPts val="0"/>
              </a:spcAft>
              <a:buNone/>
              <a:defRPr sz="900">
                <a:solidFill>
                  <a:srgbClr val="898989"/>
                </a:solidFill>
                <a:latin typeface="Oswald"/>
                <a:ea typeface="Oswald"/>
                <a:cs typeface="Oswald"/>
                <a:sym typeface="Oswald"/>
              </a:defRPr>
            </a:lvl6pPr>
            <a:lvl7pPr marL="0" lvl="6" indent="0" algn="r">
              <a:spcBef>
                <a:spcPts val="0"/>
              </a:spcBef>
              <a:spcAft>
                <a:spcPts val="0"/>
              </a:spcAft>
              <a:buNone/>
              <a:defRPr sz="900">
                <a:solidFill>
                  <a:srgbClr val="898989"/>
                </a:solidFill>
                <a:latin typeface="Oswald"/>
                <a:ea typeface="Oswald"/>
                <a:cs typeface="Oswald"/>
                <a:sym typeface="Oswald"/>
              </a:defRPr>
            </a:lvl7pPr>
            <a:lvl8pPr marL="0" lvl="7" indent="0" algn="r">
              <a:spcBef>
                <a:spcPts val="0"/>
              </a:spcBef>
              <a:spcAft>
                <a:spcPts val="0"/>
              </a:spcAft>
              <a:buNone/>
              <a:defRPr sz="900">
                <a:solidFill>
                  <a:srgbClr val="898989"/>
                </a:solidFill>
                <a:latin typeface="Oswald"/>
                <a:ea typeface="Oswald"/>
                <a:cs typeface="Oswald"/>
                <a:sym typeface="Oswald"/>
              </a:defRPr>
            </a:lvl8pPr>
            <a:lvl9pPr marL="0" lvl="8" indent="0" algn="r">
              <a:spcBef>
                <a:spcPts val="0"/>
              </a:spcBef>
              <a:spcAft>
                <a:spcPts val="0"/>
              </a:spcAft>
              <a:buNone/>
              <a:defRPr sz="900">
                <a:solidFill>
                  <a:srgbClr val="898989"/>
                </a:solidFill>
                <a:latin typeface="Oswald"/>
                <a:ea typeface="Oswald"/>
                <a:cs typeface="Oswald"/>
                <a:sym typeface="Oswald"/>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81"/>
        <p:cNvGrpSpPr/>
        <p:nvPr/>
      </p:nvGrpSpPr>
      <p:grpSpPr>
        <a:xfrm>
          <a:off x="0" y="0"/>
          <a:ext cx="0" cy="0"/>
          <a:chOff x="0" y="0"/>
          <a:chExt cx="0" cy="0"/>
        </a:xfrm>
      </p:grpSpPr>
      <p:sp>
        <p:nvSpPr>
          <p:cNvPr id="82" name="Google Shape;82;p18"/>
          <p:cNvSpPr txBox="1">
            <a:spLocks noGrp="1"/>
          </p:cNvSpPr>
          <p:nvPr>
            <p:ph type="title"/>
          </p:nvPr>
        </p:nvSpPr>
        <p:spPr>
          <a:xfrm>
            <a:off x="457200" y="-35719"/>
            <a:ext cx="8229600" cy="857250"/>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ctr">
              <a:spcBef>
                <a:spcPts val="0"/>
              </a:spcBef>
              <a:spcAft>
                <a:spcPts val="0"/>
              </a:spcAft>
              <a:buSzPts val="1100"/>
              <a:buNone/>
              <a:defRPr/>
            </a:lvl2pPr>
            <a:lvl3pPr lvl="2" algn="ctr">
              <a:spcBef>
                <a:spcPts val="0"/>
              </a:spcBef>
              <a:spcAft>
                <a:spcPts val="0"/>
              </a:spcAft>
              <a:buSzPts val="1100"/>
              <a:buNone/>
              <a:defRPr/>
            </a:lvl3pPr>
            <a:lvl4pPr lvl="3" algn="ctr">
              <a:spcBef>
                <a:spcPts val="0"/>
              </a:spcBef>
              <a:spcAft>
                <a:spcPts val="0"/>
              </a:spcAft>
              <a:buSzPts val="1100"/>
              <a:buNone/>
              <a:defRPr/>
            </a:lvl4pPr>
            <a:lvl5pPr lvl="4" algn="ctr">
              <a:spcBef>
                <a:spcPts val="0"/>
              </a:spcBef>
              <a:spcAft>
                <a:spcPts val="0"/>
              </a:spcAft>
              <a:buSzPts val="1100"/>
              <a:buNone/>
              <a:defRPr/>
            </a:lvl5pPr>
            <a:lvl6pPr lvl="5" algn="ctr">
              <a:spcBef>
                <a:spcPts val="0"/>
              </a:spcBef>
              <a:spcAft>
                <a:spcPts val="0"/>
              </a:spcAft>
              <a:buSzPts val="1100"/>
              <a:buNone/>
              <a:defRPr/>
            </a:lvl6pPr>
            <a:lvl7pPr lvl="6" algn="ctr">
              <a:spcBef>
                <a:spcPts val="0"/>
              </a:spcBef>
              <a:spcAft>
                <a:spcPts val="0"/>
              </a:spcAft>
              <a:buSzPts val="1100"/>
              <a:buNone/>
              <a:defRPr/>
            </a:lvl7pPr>
            <a:lvl8pPr lvl="7" algn="ctr">
              <a:spcBef>
                <a:spcPts val="0"/>
              </a:spcBef>
              <a:spcAft>
                <a:spcPts val="0"/>
              </a:spcAft>
              <a:buSzPts val="1100"/>
              <a:buNone/>
              <a:defRPr/>
            </a:lvl8pPr>
            <a:lvl9pPr lvl="8" algn="ctr">
              <a:spcBef>
                <a:spcPts val="0"/>
              </a:spcBef>
              <a:spcAft>
                <a:spcPts val="0"/>
              </a:spcAft>
              <a:buSzPts val="1100"/>
              <a:buNone/>
              <a:defRPr/>
            </a:lvl9pPr>
          </a:lstStyle>
          <a:p>
            <a:endParaRPr/>
          </a:p>
        </p:txBody>
      </p:sp>
      <p:sp>
        <p:nvSpPr>
          <p:cNvPr id="83" name="Google Shape;83;p18"/>
          <p:cNvSpPr txBox="1">
            <a:spLocks noGrp="1"/>
          </p:cNvSpPr>
          <p:nvPr>
            <p:ph type="body" idx="1"/>
          </p:nvPr>
        </p:nvSpPr>
        <p:spPr>
          <a:xfrm>
            <a:off x="457200" y="1151335"/>
            <a:ext cx="4040188" cy="479822"/>
          </a:xfrm>
          <a:prstGeom prst="rect">
            <a:avLst/>
          </a:prstGeom>
          <a:noFill/>
          <a:ln>
            <a:noFill/>
          </a:ln>
        </p:spPr>
        <p:txBody>
          <a:bodyPr spcFirstLastPara="1" wrap="square" lIns="68575" tIns="34275" rIns="68575" bIns="34275" anchor="b" anchorCtr="0">
            <a:noAutofit/>
          </a:bodyPr>
          <a:lstStyle>
            <a:lvl1pPr marL="457200" lvl="0" indent="-228600" algn="l">
              <a:spcBef>
                <a:spcPts val="400"/>
              </a:spcBef>
              <a:spcAft>
                <a:spcPts val="0"/>
              </a:spcAft>
              <a:buClr>
                <a:schemeClr val="dk1"/>
              </a:buClr>
              <a:buSzPts val="1800"/>
              <a:buNone/>
              <a:defRPr sz="1800" b="1"/>
            </a:lvl1pPr>
            <a:lvl2pPr marL="914400" lvl="1" indent="-228600" algn="l">
              <a:spcBef>
                <a:spcPts val="300"/>
              </a:spcBef>
              <a:spcAft>
                <a:spcPts val="0"/>
              </a:spcAft>
              <a:buClr>
                <a:schemeClr val="dk1"/>
              </a:buClr>
              <a:buSzPts val="1500"/>
              <a:buNone/>
              <a:defRPr sz="1500" b="1"/>
            </a:lvl2pPr>
            <a:lvl3pPr marL="1371600" lvl="2" indent="-228600" algn="l">
              <a:spcBef>
                <a:spcPts val="300"/>
              </a:spcBef>
              <a:spcAft>
                <a:spcPts val="0"/>
              </a:spcAft>
              <a:buClr>
                <a:schemeClr val="dk1"/>
              </a:buClr>
              <a:buSzPts val="1400"/>
              <a:buNone/>
              <a:defRPr sz="1400" b="1"/>
            </a:lvl3pPr>
            <a:lvl4pPr marL="1828800" lvl="3" indent="-228600" algn="l">
              <a:spcBef>
                <a:spcPts val="200"/>
              </a:spcBef>
              <a:spcAft>
                <a:spcPts val="0"/>
              </a:spcAft>
              <a:buClr>
                <a:schemeClr val="dk1"/>
              </a:buClr>
              <a:buSzPts val="1200"/>
              <a:buNone/>
              <a:defRPr sz="1200" b="1"/>
            </a:lvl4pPr>
            <a:lvl5pPr marL="2286000" lvl="4" indent="-228600" algn="l">
              <a:spcBef>
                <a:spcPts val="200"/>
              </a:spcBef>
              <a:spcAft>
                <a:spcPts val="0"/>
              </a:spcAft>
              <a:buClr>
                <a:schemeClr val="dk1"/>
              </a:buClr>
              <a:buSzPts val="1200"/>
              <a:buNone/>
              <a:defRPr sz="1200" b="1"/>
            </a:lvl5pPr>
            <a:lvl6pPr marL="2743200" lvl="5" indent="-228600" algn="l">
              <a:spcBef>
                <a:spcPts val="200"/>
              </a:spcBef>
              <a:spcAft>
                <a:spcPts val="0"/>
              </a:spcAft>
              <a:buClr>
                <a:schemeClr val="dk1"/>
              </a:buClr>
              <a:buSzPts val="1200"/>
              <a:buNone/>
              <a:defRPr sz="1200" b="1"/>
            </a:lvl6pPr>
            <a:lvl7pPr marL="3200400" lvl="6" indent="-228600" algn="l">
              <a:spcBef>
                <a:spcPts val="200"/>
              </a:spcBef>
              <a:spcAft>
                <a:spcPts val="0"/>
              </a:spcAft>
              <a:buClr>
                <a:schemeClr val="dk1"/>
              </a:buClr>
              <a:buSzPts val="1200"/>
              <a:buNone/>
              <a:defRPr sz="1200" b="1"/>
            </a:lvl7pPr>
            <a:lvl8pPr marL="3657600" lvl="7" indent="-228600" algn="l">
              <a:spcBef>
                <a:spcPts val="200"/>
              </a:spcBef>
              <a:spcAft>
                <a:spcPts val="0"/>
              </a:spcAft>
              <a:buClr>
                <a:schemeClr val="dk1"/>
              </a:buClr>
              <a:buSzPts val="1200"/>
              <a:buNone/>
              <a:defRPr sz="1200" b="1"/>
            </a:lvl8pPr>
            <a:lvl9pPr marL="4114800" lvl="8" indent="-228600" algn="l">
              <a:spcBef>
                <a:spcPts val="200"/>
              </a:spcBef>
              <a:spcAft>
                <a:spcPts val="0"/>
              </a:spcAft>
              <a:buClr>
                <a:schemeClr val="dk1"/>
              </a:buClr>
              <a:buSzPts val="1200"/>
              <a:buNone/>
              <a:defRPr sz="1200" b="1"/>
            </a:lvl9pPr>
          </a:lstStyle>
          <a:p>
            <a:endParaRPr/>
          </a:p>
        </p:txBody>
      </p:sp>
      <p:sp>
        <p:nvSpPr>
          <p:cNvPr id="84" name="Google Shape;84;p18"/>
          <p:cNvSpPr txBox="1">
            <a:spLocks noGrp="1"/>
          </p:cNvSpPr>
          <p:nvPr>
            <p:ph type="body" idx="2"/>
          </p:nvPr>
        </p:nvSpPr>
        <p:spPr>
          <a:xfrm>
            <a:off x="457200" y="1631156"/>
            <a:ext cx="4040188" cy="2963466"/>
          </a:xfrm>
          <a:prstGeom prst="rect">
            <a:avLst/>
          </a:prstGeom>
          <a:noFill/>
          <a:ln>
            <a:noFill/>
          </a:ln>
        </p:spPr>
        <p:txBody>
          <a:bodyPr spcFirstLastPara="1" wrap="square" lIns="68575" tIns="34275" rIns="68575" bIns="34275" anchor="t" anchorCtr="0">
            <a:noAutofit/>
          </a:bodyPr>
          <a:lstStyle>
            <a:lvl1pPr marL="457200" lvl="0" indent="-342900" algn="l">
              <a:spcBef>
                <a:spcPts val="400"/>
              </a:spcBef>
              <a:spcAft>
                <a:spcPts val="0"/>
              </a:spcAft>
              <a:buClr>
                <a:schemeClr val="dk1"/>
              </a:buClr>
              <a:buSzPts val="1800"/>
              <a:buChar char="•"/>
              <a:defRPr sz="1800"/>
            </a:lvl1pPr>
            <a:lvl2pPr marL="914400" lvl="1" indent="-323850" algn="l">
              <a:spcBef>
                <a:spcPts val="300"/>
              </a:spcBef>
              <a:spcAft>
                <a:spcPts val="0"/>
              </a:spcAft>
              <a:buClr>
                <a:schemeClr val="dk1"/>
              </a:buClr>
              <a:buSzPts val="1500"/>
              <a:buChar char="–"/>
              <a:defRPr sz="1500"/>
            </a:lvl2pPr>
            <a:lvl3pPr marL="1371600" lvl="2" indent="-317500" algn="l">
              <a:spcBef>
                <a:spcPts val="300"/>
              </a:spcBef>
              <a:spcAft>
                <a:spcPts val="0"/>
              </a:spcAft>
              <a:buClr>
                <a:schemeClr val="dk1"/>
              </a:buClr>
              <a:buSzPts val="1400"/>
              <a:buChar char="•"/>
              <a:defRPr sz="1400"/>
            </a:lvl3pPr>
            <a:lvl4pPr marL="1828800" lvl="3" indent="-304800" algn="l">
              <a:spcBef>
                <a:spcPts val="200"/>
              </a:spcBef>
              <a:spcAft>
                <a:spcPts val="0"/>
              </a:spcAft>
              <a:buClr>
                <a:schemeClr val="dk1"/>
              </a:buClr>
              <a:buSzPts val="1200"/>
              <a:buChar char="–"/>
              <a:defRPr sz="1200"/>
            </a:lvl4pPr>
            <a:lvl5pPr marL="2286000" lvl="4" indent="-304800" algn="l">
              <a:spcBef>
                <a:spcPts val="200"/>
              </a:spcBef>
              <a:spcAft>
                <a:spcPts val="0"/>
              </a:spcAft>
              <a:buClr>
                <a:schemeClr val="dk1"/>
              </a:buClr>
              <a:buSzPts val="1200"/>
              <a:buChar char="»"/>
              <a:defRPr sz="1200"/>
            </a:lvl5pPr>
            <a:lvl6pPr marL="2743200" lvl="5" indent="-304800" algn="l">
              <a:spcBef>
                <a:spcPts val="200"/>
              </a:spcBef>
              <a:spcAft>
                <a:spcPts val="0"/>
              </a:spcAft>
              <a:buClr>
                <a:schemeClr val="dk1"/>
              </a:buClr>
              <a:buSzPts val="1200"/>
              <a:buChar char="•"/>
              <a:defRPr sz="1200"/>
            </a:lvl6pPr>
            <a:lvl7pPr marL="3200400" lvl="6" indent="-304800" algn="l">
              <a:spcBef>
                <a:spcPts val="200"/>
              </a:spcBef>
              <a:spcAft>
                <a:spcPts val="0"/>
              </a:spcAft>
              <a:buClr>
                <a:schemeClr val="dk1"/>
              </a:buClr>
              <a:buSzPts val="1200"/>
              <a:buChar char="•"/>
              <a:defRPr sz="1200"/>
            </a:lvl7pPr>
            <a:lvl8pPr marL="3657600" lvl="7" indent="-304800" algn="l">
              <a:spcBef>
                <a:spcPts val="200"/>
              </a:spcBef>
              <a:spcAft>
                <a:spcPts val="0"/>
              </a:spcAft>
              <a:buClr>
                <a:schemeClr val="dk1"/>
              </a:buClr>
              <a:buSzPts val="1200"/>
              <a:buChar char="•"/>
              <a:defRPr sz="1200"/>
            </a:lvl8pPr>
            <a:lvl9pPr marL="4114800" lvl="8" indent="-304800" algn="l">
              <a:spcBef>
                <a:spcPts val="200"/>
              </a:spcBef>
              <a:spcAft>
                <a:spcPts val="0"/>
              </a:spcAft>
              <a:buClr>
                <a:schemeClr val="dk1"/>
              </a:buClr>
              <a:buSzPts val="1200"/>
              <a:buChar char="•"/>
              <a:defRPr sz="1200"/>
            </a:lvl9pPr>
          </a:lstStyle>
          <a:p>
            <a:endParaRPr/>
          </a:p>
        </p:txBody>
      </p:sp>
      <p:sp>
        <p:nvSpPr>
          <p:cNvPr id="85" name="Google Shape;85;p18"/>
          <p:cNvSpPr txBox="1">
            <a:spLocks noGrp="1"/>
          </p:cNvSpPr>
          <p:nvPr>
            <p:ph type="body" idx="3"/>
          </p:nvPr>
        </p:nvSpPr>
        <p:spPr>
          <a:xfrm>
            <a:off x="4645027" y="1151335"/>
            <a:ext cx="4041775" cy="479822"/>
          </a:xfrm>
          <a:prstGeom prst="rect">
            <a:avLst/>
          </a:prstGeom>
          <a:noFill/>
          <a:ln>
            <a:noFill/>
          </a:ln>
        </p:spPr>
        <p:txBody>
          <a:bodyPr spcFirstLastPara="1" wrap="square" lIns="68575" tIns="34275" rIns="68575" bIns="34275" anchor="b" anchorCtr="0">
            <a:noAutofit/>
          </a:bodyPr>
          <a:lstStyle>
            <a:lvl1pPr marL="457200" lvl="0" indent="-228600" algn="l">
              <a:spcBef>
                <a:spcPts val="400"/>
              </a:spcBef>
              <a:spcAft>
                <a:spcPts val="0"/>
              </a:spcAft>
              <a:buClr>
                <a:schemeClr val="dk1"/>
              </a:buClr>
              <a:buSzPts val="1800"/>
              <a:buNone/>
              <a:defRPr sz="1800" b="1"/>
            </a:lvl1pPr>
            <a:lvl2pPr marL="914400" lvl="1" indent="-228600" algn="l">
              <a:spcBef>
                <a:spcPts val="300"/>
              </a:spcBef>
              <a:spcAft>
                <a:spcPts val="0"/>
              </a:spcAft>
              <a:buClr>
                <a:schemeClr val="dk1"/>
              </a:buClr>
              <a:buSzPts val="1500"/>
              <a:buNone/>
              <a:defRPr sz="1500" b="1"/>
            </a:lvl2pPr>
            <a:lvl3pPr marL="1371600" lvl="2" indent="-228600" algn="l">
              <a:spcBef>
                <a:spcPts val="300"/>
              </a:spcBef>
              <a:spcAft>
                <a:spcPts val="0"/>
              </a:spcAft>
              <a:buClr>
                <a:schemeClr val="dk1"/>
              </a:buClr>
              <a:buSzPts val="1400"/>
              <a:buNone/>
              <a:defRPr sz="1400" b="1"/>
            </a:lvl3pPr>
            <a:lvl4pPr marL="1828800" lvl="3" indent="-228600" algn="l">
              <a:spcBef>
                <a:spcPts val="200"/>
              </a:spcBef>
              <a:spcAft>
                <a:spcPts val="0"/>
              </a:spcAft>
              <a:buClr>
                <a:schemeClr val="dk1"/>
              </a:buClr>
              <a:buSzPts val="1200"/>
              <a:buNone/>
              <a:defRPr sz="1200" b="1"/>
            </a:lvl4pPr>
            <a:lvl5pPr marL="2286000" lvl="4" indent="-228600" algn="l">
              <a:spcBef>
                <a:spcPts val="200"/>
              </a:spcBef>
              <a:spcAft>
                <a:spcPts val="0"/>
              </a:spcAft>
              <a:buClr>
                <a:schemeClr val="dk1"/>
              </a:buClr>
              <a:buSzPts val="1200"/>
              <a:buNone/>
              <a:defRPr sz="1200" b="1"/>
            </a:lvl5pPr>
            <a:lvl6pPr marL="2743200" lvl="5" indent="-228600" algn="l">
              <a:spcBef>
                <a:spcPts val="200"/>
              </a:spcBef>
              <a:spcAft>
                <a:spcPts val="0"/>
              </a:spcAft>
              <a:buClr>
                <a:schemeClr val="dk1"/>
              </a:buClr>
              <a:buSzPts val="1200"/>
              <a:buNone/>
              <a:defRPr sz="1200" b="1"/>
            </a:lvl6pPr>
            <a:lvl7pPr marL="3200400" lvl="6" indent="-228600" algn="l">
              <a:spcBef>
                <a:spcPts val="200"/>
              </a:spcBef>
              <a:spcAft>
                <a:spcPts val="0"/>
              </a:spcAft>
              <a:buClr>
                <a:schemeClr val="dk1"/>
              </a:buClr>
              <a:buSzPts val="1200"/>
              <a:buNone/>
              <a:defRPr sz="1200" b="1"/>
            </a:lvl7pPr>
            <a:lvl8pPr marL="3657600" lvl="7" indent="-228600" algn="l">
              <a:spcBef>
                <a:spcPts val="200"/>
              </a:spcBef>
              <a:spcAft>
                <a:spcPts val="0"/>
              </a:spcAft>
              <a:buClr>
                <a:schemeClr val="dk1"/>
              </a:buClr>
              <a:buSzPts val="1200"/>
              <a:buNone/>
              <a:defRPr sz="1200" b="1"/>
            </a:lvl8pPr>
            <a:lvl9pPr marL="4114800" lvl="8" indent="-228600" algn="l">
              <a:spcBef>
                <a:spcPts val="200"/>
              </a:spcBef>
              <a:spcAft>
                <a:spcPts val="0"/>
              </a:spcAft>
              <a:buClr>
                <a:schemeClr val="dk1"/>
              </a:buClr>
              <a:buSzPts val="1200"/>
              <a:buNone/>
              <a:defRPr sz="1200" b="1"/>
            </a:lvl9pPr>
          </a:lstStyle>
          <a:p>
            <a:endParaRPr/>
          </a:p>
        </p:txBody>
      </p:sp>
      <p:sp>
        <p:nvSpPr>
          <p:cNvPr id="86" name="Google Shape;86;p18"/>
          <p:cNvSpPr txBox="1">
            <a:spLocks noGrp="1"/>
          </p:cNvSpPr>
          <p:nvPr>
            <p:ph type="body" idx="4"/>
          </p:nvPr>
        </p:nvSpPr>
        <p:spPr>
          <a:xfrm>
            <a:off x="4645027" y="1631156"/>
            <a:ext cx="4041775" cy="2963466"/>
          </a:xfrm>
          <a:prstGeom prst="rect">
            <a:avLst/>
          </a:prstGeom>
          <a:noFill/>
          <a:ln>
            <a:noFill/>
          </a:ln>
        </p:spPr>
        <p:txBody>
          <a:bodyPr spcFirstLastPara="1" wrap="square" lIns="68575" tIns="34275" rIns="68575" bIns="34275" anchor="t" anchorCtr="0">
            <a:noAutofit/>
          </a:bodyPr>
          <a:lstStyle>
            <a:lvl1pPr marL="457200" lvl="0" indent="-342900" algn="l">
              <a:spcBef>
                <a:spcPts val="400"/>
              </a:spcBef>
              <a:spcAft>
                <a:spcPts val="0"/>
              </a:spcAft>
              <a:buClr>
                <a:schemeClr val="dk1"/>
              </a:buClr>
              <a:buSzPts val="1800"/>
              <a:buChar char="•"/>
              <a:defRPr sz="1800"/>
            </a:lvl1pPr>
            <a:lvl2pPr marL="914400" lvl="1" indent="-323850" algn="l">
              <a:spcBef>
                <a:spcPts val="300"/>
              </a:spcBef>
              <a:spcAft>
                <a:spcPts val="0"/>
              </a:spcAft>
              <a:buClr>
                <a:schemeClr val="dk1"/>
              </a:buClr>
              <a:buSzPts val="1500"/>
              <a:buChar char="–"/>
              <a:defRPr sz="1500"/>
            </a:lvl2pPr>
            <a:lvl3pPr marL="1371600" lvl="2" indent="-317500" algn="l">
              <a:spcBef>
                <a:spcPts val="300"/>
              </a:spcBef>
              <a:spcAft>
                <a:spcPts val="0"/>
              </a:spcAft>
              <a:buClr>
                <a:schemeClr val="dk1"/>
              </a:buClr>
              <a:buSzPts val="1400"/>
              <a:buChar char="•"/>
              <a:defRPr sz="1400"/>
            </a:lvl3pPr>
            <a:lvl4pPr marL="1828800" lvl="3" indent="-304800" algn="l">
              <a:spcBef>
                <a:spcPts val="200"/>
              </a:spcBef>
              <a:spcAft>
                <a:spcPts val="0"/>
              </a:spcAft>
              <a:buClr>
                <a:schemeClr val="dk1"/>
              </a:buClr>
              <a:buSzPts val="1200"/>
              <a:buChar char="–"/>
              <a:defRPr sz="1200"/>
            </a:lvl4pPr>
            <a:lvl5pPr marL="2286000" lvl="4" indent="-304800" algn="l">
              <a:spcBef>
                <a:spcPts val="200"/>
              </a:spcBef>
              <a:spcAft>
                <a:spcPts val="0"/>
              </a:spcAft>
              <a:buClr>
                <a:schemeClr val="dk1"/>
              </a:buClr>
              <a:buSzPts val="1200"/>
              <a:buChar char="»"/>
              <a:defRPr sz="1200"/>
            </a:lvl5pPr>
            <a:lvl6pPr marL="2743200" lvl="5" indent="-304800" algn="l">
              <a:spcBef>
                <a:spcPts val="200"/>
              </a:spcBef>
              <a:spcAft>
                <a:spcPts val="0"/>
              </a:spcAft>
              <a:buClr>
                <a:schemeClr val="dk1"/>
              </a:buClr>
              <a:buSzPts val="1200"/>
              <a:buChar char="•"/>
              <a:defRPr sz="1200"/>
            </a:lvl6pPr>
            <a:lvl7pPr marL="3200400" lvl="6" indent="-304800" algn="l">
              <a:spcBef>
                <a:spcPts val="200"/>
              </a:spcBef>
              <a:spcAft>
                <a:spcPts val="0"/>
              </a:spcAft>
              <a:buClr>
                <a:schemeClr val="dk1"/>
              </a:buClr>
              <a:buSzPts val="1200"/>
              <a:buChar char="•"/>
              <a:defRPr sz="1200"/>
            </a:lvl7pPr>
            <a:lvl8pPr marL="3657600" lvl="7" indent="-304800" algn="l">
              <a:spcBef>
                <a:spcPts val="200"/>
              </a:spcBef>
              <a:spcAft>
                <a:spcPts val="0"/>
              </a:spcAft>
              <a:buClr>
                <a:schemeClr val="dk1"/>
              </a:buClr>
              <a:buSzPts val="1200"/>
              <a:buChar char="•"/>
              <a:defRPr sz="1200"/>
            </a:lvl8pPr>
            <a:lvl9pPr marL="4114800" lvl="8" indent="-304800" algn="l">
              <a:spcBef>
                <a:spcPts val="200"/>
              </a:spcBef>
              <a:spcAft>
                <a:spcPts val="0"/>
              </a:spcAft>
              <a:buClr>
                <a:schemeClr val="dk1"/>
              </a:buClr>
              <a:buSzPts val="1200"/>
              <a:buChar char="•"/>
              <a:defRPr sz="1200"/>
            </a:lvl9pPr>
          </a:lstStyle>
          <a:p>
            <a:endParaRPr/>
          </a:p>
        </p:txBody>
      </p:sp>
      <p:sp>
        <p:nvSpPr>
          <p:cNvPr id="87" name="Google Shape;87;p18"/>
          <p:cNvSpPr txBox="1">
            <a:spLocks noGrp="1"/>
          </p:cNvSpPr>
          <p:nvPr>
            <p:ph type="dt" idx="10"/>
          </p:nvPr>
        </p:nvSpPr>
        <p:spPr>
          <a:xfrm>
            <a:off x="457200" y="4767265"/>
            <a:ext cx="21336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88" name="Google Shape;88;p18"/>
          <p:cNvSpPr txBox="1">
            <a:spLocks noGrp="1"/>
          </p:cNvSpPr>
          <p:nvPr>
            <p:ph type="ftr" idx="11"/>
          </p:nvPr>
        </p:nvSpPr>
        <p:spPr>
          <a:xfrm>
            <a:off x="3124200" y="4767265"/>
            <a:ext cx="28956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89" name="Google Shape;89;p18"/>
          <p:cNvSpPr txBox="1">
            <a:spLocks noGrp="1"/>
          </p:cNvSpPr>
          <p:nvPr>
            <p:ph type="sldNum" idx="12"/>
          </p:nvPr>
        </p:nvSpPr>
        <p:spPr>
          <a:xfrm>
            <a:off x="6553200" y="4767265"/>
            <a:ext cx="21336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spcAft>
                <a:spcPts val="0"/>
              </a:spcAft>
              <a:buNone/>
              <a:defRPr sz="900">
                <a:solidFill>
                  <a:srgbClr val="898989"/>
                </a:solidFill>
                <a:latin typeface="Oswald"/>
                <a:ea typeface="Oswald"/>
                <a:cs typeface="Oswald"/>
                <a:sym typeface="Oswald"/>
              </a:defRPr>
            </a:lvl1pPr>
            <a:lvl2pPr marL="0" lvl="1" indent="0" algn="r">
              <a:spcBef>
                <a:spcPts val="0"/>
              </a:spcBef>
              <a:spcAft>
                <a:spcPts val="0"/>
              </a:spcAft>
              <a:buNone/>
              <a:defRPr sz="900">
                <a:solidFill>
                  <a:srgbClr val="898989"/>
                </a:solidFill>
                <a:latin typeface="Oswald"/>
                <a:ea typeface="Oswald"/>
                <a:cs typeface="Oswald"/>
                <a:sym typeface="Oswald"/>
              </a:defRPr>
            </a:lvl2pPr>
            <a:lvl3pPr marL="0" lvl="2" indent="0" algn="r">
              <a:spcBef>
                <a:spcPts val="0"/>
              </a:spcBef>
              <a:spcAft>
                <a:spcPts val="0"/>
              </a:spcAft>
              <a:buNone/>
              <a:defRPr sz="900">
                <a:solidFill>
                  <a:srgbClr val="898989"/>
                </a:solidFill>
                <a:latin typeface="Oswald"/>
                <a:ea typeface="Oswald"/>
                <a:cs typeface="Oswald"/>
                <a:sym typeface="Oswald"/>
              </a:defRPr>
            </a:lvl3pPr>
            <a:lvl4pPr marL="0" lvl="3" indent="0" algn="r">
              <a:spcBef>
                <a:spcPts val="0"/>
              </a:spcBef>
              <a:spcAft>
                <a:spcPts val="0"/>
              </a:spcAft>
              <a:buNone/>
              <a:defRPr sz="900">
                <a:solidFill>
                  <a:srgbClr val="898989"/>
                </a:solidFill>
                <a:latin typeface="Oswald"/>
                <a:ea typeface="Oswald"/>
                <a:cs typeface="Oswald"/>
                <a:sym typeface="Oswald"/>
              </a:defRPr>
            </a:lvl4pPr>
            <a:lvl5pPr marL="0" lvl="4" indent="0" algn="r">
              <a:spcBef>
                <a:spcPts val="0"/>
              </a:spcBef>
              <a:spcAft>
                <a:spcPts val="0"/>
              </a:spcAft>
              <a:buNone/>
              <a:defRPr sz="900">
                <a:solidFill>
                  <a:srgbClr val="898989"/>
                </a:solidFill>
                <a:latin typeface="Oswald"/>
                <a:ea typeface="Oswald"/>
                <a:cs typeface="Oswald"/>
                <a:sym typeface="Oswald"/>
              </a:defRPr>
            </a:lvl5pPr>
            <a:lvl6pPr marL="0" lvl="5" indent="0" algn="r">
              <a:spcBef>
                <a:spcPts val="0"/>
              </a:spcBef>
              <a:spcAft>
                <a:spcPts val="0"/>
              </a:spcAft>
              <a:buNone/>
              <a:defRPr sz="900">
                <a:solidFill>
                  <a:srgbClr val="898989"/>
                </a:solidFill>
                <a:latin typeface="Oswald"/>
                <a:ea typeface="Oswald"/>
                <a:cs typeface="Oswald"/>
                <a:sym typeface="Oswald"/>
              </a:defRPr>
            </a:lvl6pPr>
            <a:lvl7pPr marL="0" lvl="6" indent="0" algn="r">
              <a:spcBef>
                <a:spcPts val="0"/>
              </a:spcBef>
              <a:spcAft>
                <a:spcPts val="0"/>
              </a:spcAft>
              <a:buNone/>
              <a:defRPr sz="900">
                <a:solidFill>
                  <a:srgbClr val="898989"/>
                </a:solidFill>
                <a:latin typeface="Oswald"/>
                <a:ea typeface="Oswald"/>
                <a:cs typeface="Oswald"/>
                <a:sym typeface="Oswald"/>
              </a:defRPr>
            </a:lvl7pPr>
            <a:lvl8pPr marL="0" lvl="7" indent="0" algn="r">
              <a:spcBef>
                <a:spcPts val="0"/>
              </a:spcBef>
              <a:spcAft>
                <a:spcPts val="0"/>
              </a:spcAft>
              <a:buNone/>
              <a:defRPr sz="900">
                <a:solidFill>
                  <a:srgbClr val="898989"/>
                </a:solidFill>
                <a:latin typeface="Oswald"/>
                <a:ea typeface="Oswald"/>
                <a:cs typeface="Oswald"/>
                <a:sym typeface="Oswald"/>
              </a:defRPr>
            </a:lvl8pPr>
            <a:lvl9pPr marL="0" lvl="8" indent="0" algn="r">
              <a:spcBef>
                <a:spcPts val="0"/>
              </a:spcBef>
              <a:spcAft>
                <a:spcPts val="0"/>
              </a:spcAft>
              <a:buNone/>
              <a:defRPr sz="900">
                <a:solidFill>
                  <a:srgbClr val="898989"/>
                </a:solidFill>
                <a:latin typeface="Oswald"/>
                <a:ea typeface="Oswald"/>
                <a:cs typeface="Oswald"/>
                <a:sym typeface="Oswald"/>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57200" y="-35719"/>
            <a:ext cx="8229600" cy="857250"/>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ctr">
              <a:spcBef>
                <a:spcPts val="0"/>
              </a:spcBef>
              <a:spcAft>
                <a:spcPts val="0"/>
              </a:spcAft>
              <a:buSzPts val="1100"/>
              <a:buNone/>
              <a:defRPr/>
            </a:lvl2pPr>
            <a:lvl3pPr lvl="2" algn="ctr">
              <a:spcBef>
                <a:spcPts val="0"/>
              </a:spcBef>
              <a:spcAft>
                <a:spcPts val="0"/>
              </a:spcAft>
              <a:buSzPts val="1100"/>
              <a:buNone/>
              <a:defRPr/>
            </a:lvl3pPr>
            <a:lvl4pPr lvl="3" algn="ctr">
              <a:spcBef>
                <a:spcPts val="0"/>
              </a:spcBef>
              <a:spcAft>
                <a:spcPts val="0"/>
              </a:spcAft>
              <a:buSzPts val="1100"/>
              <a:buNone/>
              <a:defRPr/>
            </a:lvl4pPr>
            <a:lvl5pPr lvl="4" algn="ctr">
              <a:spcBef>
                <a:spcPts val="0"/>
              </a:spcBef>
              <a:spcAft>
                <a:spcPts val="0"/>
              </a:spcAft>
              <a:buSzPts val="1100"/>
              <a:buNone/>
              <a:defRPr/>
            </a:lvl5pPr>
            <a:lvl6pPr lvl="5" algn="ctr">
              <a:spcBef>
                <a:spcPts val="0"/>
              </a:spcBef>
              <a:spcAft>
                <a:spcPts val="0"/>
              </a:spcAft>
              <a:buSzPts val="1100"/>
              <a:buNone/>
              <a:defRPr/>
            </a:lvl6pPr>
            <a:lvl7pPr lvl="6" algn="ctr">
              <a:spcBef>
                <a:spcPts val="0"/>
              </a:spcBef>
              <a:spcAft>
                <a:spcPts val="0"/>
              </a:spcAft>
              <a:buSzPts val="1100"/>
              <a:buNone/>
              <a:defRPr/>
            </a:lvl7pPr>
            <a:lvl8pPr lvl="7" algn="ctr">
              <a:spcBef>
                <a:spcPts val="0"/>
              </a:spcBef>
              <a:spcAft>
                <a:spcPts val="0"/>
              </a:spcAft>
              <a:buSzPts val="1100"/>
              <a:buNone/>
              <a:defRPr/>
            </a:lvl8pPr>
            <a:lvl9pPr lvl="8" algn="ctr">
              <a:spcBef>
                <a:spcPts val="0"/>
              </a:spcBef>
              <a:spcAft>
                <a:spcPts val="0"/>
              </a:spcAft>
              <a:buSzPts val="1100"/>
              <a:buNone/>
              <a:defRPr/>
            </a:lvl9pPr>
          </a:lstStyle>
          <a:p>
            <a:endParaRPr/>
          </a:p>
        </p:txBody>
      </p:sp>
      <p:sp>
        <p:nvSpPr>
          <p:cNvPr id="92" name="Google Shape;92;p19"/>
          <p:cNvSpPr txBox="1">
            <a:spLocks noGrp="1"/>
          </p:cNvSpPr>
          <p:nvPr>
            <p:ph type="dt" idx="10"/>
          </p:nvPr>
        </p:nvSpPr>
        <p:spPr>
          <a:xfrm>
            <a:off x="457200" y="4767265"/>
            <a:ext cx="21336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93" name="Google Shape;93;p19"/>
          <p:cNvSpPr txBox="1">
            <a:spLocks noGrp="1"/>
          </p:cNvSpPr>
          <p:nvPr>
            <p:ph type="ftr" idx="11"/>
          </p:nvPr>
        </p:nvSpPr>
        <p:spPr>
          <a:xfrm>
            <a:off x="3124200" y="4767265"/>
            <a:ext cx="28956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94" name="Google Shape;94;p19"/>
          <p:cNvSpPr txBox="1">
            <a:spLocks noGrp="1"/>
          </p:cNvSpPr>
          <p:nvPr>
            <p:ph type="sldNum" idx="12"/>
          </p:nvPr>
        </p:nvSpPr>
        <p:spPr>
          <a:xfrm>
            <a:off x="6553200" y="4767265"/>
            <a:ext cx="21336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spcAft>
                <a:spcPts val="0"/>
              </a:spcAft>
              <a:buNone/>
              <a:defRPr sz="900">
                <a:solidFill>
                  <a:srgbClr val="898989"/>
                </a:solidFill>
                <a:latin typeface="Oswald"/>
                <a:ea typeface="Oswald"/>
                <a:cs typeface="Oswald"/>
                <a:sym typeface="Oswald"/>
              </a:defRPr>
            </a:lvl1pPr>
            <a:lvl2pPr marL="0" lvl="1" indent="0" algn="r">
              <a:spcBef>
                <a:spcPts val="0"/>
              </a:spcBef>
              <a:spcAft>
                <a:spcPts val="0"/>
              </a:spcAft>
              <a:buNone/>
              <a:defRPr sz="900">
                <a:solidFill>
                  <a:srgbClr val="898989"/>
                </a:solidFill>
                <a:latin typeface="Oswald"/>
                <a:ea typeface="Oswald"/>
                <a:cs typeface="Oswald"/>
                <a:sym typeface="Oswald"/>
              </a:defRPr>
            </a:lvl2pPr>
            <a:lvl3pPr marL="0" lvl="2" indent="0" algn="r">
              <a:spcBef>
                <a:spcPts val="0"/>
              </a:spcBef>
              <a:spcAft>
                <a:spcPts val="0"/>
              </a:spcAft>
              <a:buNone/>
              <a:defRPr sz="900">
                <a:solidFill>
                  <a:srgbClr val="898989"/>
                </a:solidFill>
                <a:latin typeface="Oswald"/>
                <a:ea typeface="Oswald"/>
                <a:cs typeface="Oswald"/>
                <a:sym typeface="Oswald"/>
              </a:defRPr>
            </a:lvl3pPr>
            <a:lvl4pPr marL="0" lvl="3" indent="0" algn="r">
              <a:spcBef>
                <a:spcPts val="0"/>
              </a:spcBef>
              <a:spcAft>
                <a:spcPts val="0"/>
              </a:spcAft>
              <a:buNone/>
              <a:defRPr sz="900">
                <a:solidFill>
                  <a:srgbClr val="898989"/>
                </a:solidFill>
                <a:latin typeface="Oswald"/>
                <a:ea typeface="Oswald"/>
                <a:cs typeface="Oswald"/>
                <a:sym typeface="Oswald"/>
              </a:defRPr>
            </a:lvl4pPr>
            <a:lvl5pPr marL="0" lvl="4" indent="0" algn="r">
              <a:spcBef>
                <a:spcPts val="0"/>
              </a:spcBef>
              <a:spcAft>
                <a:spcPts val="0"/>
              </a:spcAft>
              <a:buNone/>
              <a:defRPr sz="900">
                <a:solidFill>
                  <a:srgbClr val="898989"/>
                </a:solidFill>
                <a:latin typeface="Oswald"/>
                <a:ea typeface="Oswald"/>
                <a:cs typeface="Oswald"/>
                <a:sym typeface="Oswald"/>
              </a:defRPr>
            </a:lvl5pPr>
            <a:lvl6pPr marL="0" lvl="5" indent="0" algn="r">
              <a:spcBef>
                <a:spcPts val="0"/>
              </a:spcBef>
              <a:spcAft>
                <a:spcPts val="0"/>
              </a:spcAft>
              <a:buNone/>
              <a:defRPr sz="900">
                <a:solidFill>
                  <a:srgbClr val="898989"/>
                </a:solidFill>
                <a:latin typeface="Oswald"/>
                <a:ea typeface="Oswald"/>
                <a:cs typeface="Oswald"/>
                <a:sym typeface="Oswald"/>
              </a:defRPr>
            </a:lvl6pPr>
            <a:lvl7pPr marL="0" lvl="6" indent="0" algn="r">
              <a:spcBef>
                <a:spcPts val="0"/>
              </a:spcBef>
              <a:spcAft>
                <a:spcPts val="0"/>
              </a:spcAft>
              <a:buNone/>
              <a:defRPr sz="900">
                <a:solidFill>
                  <a:srgbClr val="898989"/>
                </a:solidFill>
                <a:latin typeface="Oswald"/>
                <a:ea typeface="Oswald"/>
                <a:cs typeface="Oswald"/>
                <a:sym typeface="Oswald"/>
              </a:defRPr>
            </a:lvl7pPr>
            <a:lvl8pPr marL="0" lvl="7" indent="0" algn="r">
              <a:spcBef>
                <a:spcPts val="0"/>
              </a:spcBef>
              <a:spcAft>
                <a:spcPts val="0"/>
              </a:spcAft>
              <a:buNone/>
              <a:defRPr sz="900">
                <a:solidFill>
                  <a:srgbClr val="898989"/>
                </a:solidFill>
                <a:latin typeface="Oswald"/>
                <a:ea typeface="Oswald"/>
                <a:cs typeface="Oswald"/>
                <a:sym typeface="Oswald"/>
              </a:defRPr>
            </a:lvl8pPr>
            <a:lvl9pPr marL="0" lvl="8" indent="0" algn="r">
              <a:spcBef>
                <a:spcPts val="0"/>
              </a:spcBef>
              <a:spcAft>
                <a:spcPts val="0"/>
              </a:spcAft>
              <a:buNone/>
              <a:defRPr sz="900">
                <a:solidFill>
                  <a:srgbClr val="898989"/>
                </a:solidFill>
                <a:latin typeface="Oswald"/>
                <a:ea typeface="Oswald"/>
                <a:cs typeface="Oswald"/>
                <a:sym typeface="Oswald"/>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5"/>
        <p:cNvGrpSpPr/>
        <p:nvPr/>
      </p:nvGrpSpPr>
      <p:grpSpPr>
        <a:xfrm>
          <a:off x="0" y="0"/>
          <a:ext cx="0" cy="0"/>
          <a:chOff x="0" y="0"/>
          <a:chExt cx="0" cy="0"/>
        </a:xfrm>
      </p:grpSpPr>
      <p:sp>
        <p:nvSpPr>
          <p:cNvPr id="96" name="Google Shape;96;p20"/>
          <p:cNvSpPr txBox="1">
            <a:spLocks noGrp="1"/>
          </p:cNvSpPr>
          <p:nvPr>
            <p:ph type="dt" idx="10"/>
          </p:nvPr>
        </p:nvSpPr>
        <p:spPr>
          <a:xfrm>
            <a:off x="457200" y="4767265"/>
            <a:ext cx="21336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97" name="Google Shape;97;p20"/>
          <p:cNvSpPr txBox="1">
            <a:spLocks noGrp="1"/>
          </p:cNvSpPr>
          <p:nvPr>
            <p:ph type="ftr" idx="11"/>
          </p:nvPr>
        </p:nvSpPr>
        <p:spPr>
          <a:xfrm>
            <a:off x="3124200" y="4767265"/>
            <a:ext cx="28956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98" name="Google Shape;98;p20"/>
          <p:cNvSpPr txBox="1">
            <a:spLocks noGrp="1"/>
          </p:cNvSpPr>
          <p:nvPr>
            <p:ph type="sldNum" idx="12"/>
          </p:nvPr>
        </p:nvSpPr>
        <p:spPr>
          <a:xfrm>
            <a:off x="6553200" y="4767265"/>
            <a:ext cx="21336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spcAft>
                <a:spcPts val="0"/>
              </a:spcAft>
              <a:buNone/>
              <a:defRPr sz="900">
                <a:solidFill>
                  <a:srgbClr val="898989"/>
                </a:solidFill>
                <a:latin typeface="Oswald"/>
                <a:ea typeface="Oswald"/>
                <a:cs typeface="Oswald"/>
                <a:sym typeface="Oswald"/>
              </a:defRPr>
            </a:lvl1pPr>
            <a:lvl2pPr marL="0" lvl="1" indent="0" algn="r">
              <a:spcBef>
                <a:spcPts val="0"/>
              </a:spcBef>
              <a:spcAft>
                <a:spcPts val="0"/>
              </a:spcAft>
              <a:buNone/>
              <a:defRPr sz="900">
                <a:solidFill>
                  <a:srgbClr val="898989"/>
                </a:solidFill>
                <a:latin typeface="Oswald"/>
                <a:ea typeface="Oswald"/>
                <a:cs typeface="Oswald"/>
                <a:sym typeface="Oswald"/>
              </a:defRPr>
            </a:lvl2pPr>
            <a:lvl3pPr marL="0" lvl="2" indent="0" algn="r">
              <a:spcBef>
                <a:spcPts val="0"/>
              </a:spcBef>
              <a:spcAft>
                <a:spcPts val="0"/>
              </a:spcAft>
              <a:buNone/>
              <a:defRPr sz="900">
                <a:solidFill>
                  <a:srgbClr val="898989"/>
                </a:solidFill>
                <a:latin typeface="Oswald"/>
                <a:ea typeface="Oswald"/>
                <a:cs typeface="Oswald"/>
                <a:sym typeface="Oswald"/>
              </a:defRPr>
            </a:lvl3pPr>
            <a:lvl4pPr marL="0" lvl="3" indent="0" algn="r">
              <a:spcBef>
                <a:spcPts val="0"/>
              </a:spcBef>
              <a:spcAft>
                <a:spcPts val="0"/>
              </a:spcAft>
              <a:buNone/>
              <a:defRPr sz="900">
                <a:solidFill>
                  <a:srgbClr val="898989"/>
                </a:solidFill>
                <a:latin typeface="Oswald"/>
                <a:ea typeface="Oswald"/>
                <a:cs typeface="Oswald"/>
                <a:sym typeface="Oswald"/>
              </a:defRPr>
            </a:lvl4pPr>
            <a:lvl5pPr marL="0" lvl="4" indent="0" algn="r">
              <a:spcBef>
                <a:spcPts val="0"/>
              </a:spcBef>
              <a:spcAft>
                <a:spcPts val="0"/>
              </a:spcAft>
              <a:buNone/>
              <a:defRPr sz="900">
                <a:solidFill>
                  <a:srgbClr val="898989"/>
                </a:solidFill>
                <a:latin typeface="Oswald"/>
                <a:ea typeface="Oswald"/>
                <a:cs typeface="Oswald"/>
                <a:sym typeface="Oswald"/>
              </a:defRPr>
            </a:lvl5pPr>
            <a:lvl6pPr marL="0" lvl="5" indent="0" algn="r">
              <a:spcBef>
                <a:spcPts val="0"/>
              </a:spcBef>
              <a:spcAft>
                <a:spcPts val="0"/>
              </a:spcAft>
              <a:buNone/>
              <a:defRPr sz="900">
                <a:solidFill>
                  <a:srgbClr val="898989"/>
                </a:solidFill>
                <a:latin typeface="Oswald"/>
                <a:ea typeface="Oswald"/>
                <a:cs typeface="Oswald"/>
                <a:sym typeface="Oswald"/>
              </a:defRPr>
            </a:lvl6pPr>
            <a:lvl7pPr marL="0" lvl="6" indent="0" algn="r">
              <a:spcBef>
                <a:spcPts val="0"/>
              </a:spcBef>
              <a:spcAft>
                <a:spcPts val="0"/>
              </a:spcAft>
              <a:buNone/>
              <a:defRPr sz="900">
                <a:solidFill>
                  <a:srgbClr val="898989"/>
                </a:solidFill>
                <a:latin typeface="Oswald"/>
                <a:ea typeface="Oswald"/>
                <a:cs typeface="Oswald"/>
                <a:sym typeface="Oswald"/>
              </a:defRPr>
            </a:lvl7pPr>
            <a:lvl8pPr marL="0" lvl="7" indent="0" algn="r">
              <a:spcBef>
                <a:spcPts val="0"/>
              </a:spcBef>
              <a:spcAft>
                <a:spcPts val="0"/>
              </a:spcAft>
              <a:buNone/>
              <a:defRPr sz="900">
                <a:solidFill>
                  <a:srgbClr val="898989"/>
                </a:solidFill>
                <a:latin typeface="Oswald"/>
                <a:ea typeface="Oswald"/>
                <a:cs typeface="Oswald"/>
                <a:sym typeface="Oswald"/>
              </a:defRPr>
            </a:lvl8pPr>
            <a:lvl9pPr marL="0" lvl="8" indent="0" algn="r">
              <a:spcBef>
                <a:spcPts val="0"/>
              </a:spcBef>
              <a:spcAft>
                <a:spcPts val="0"/>
              </a:spcAft>
              <a:buNone/>
              <a:defRPr sz="900">
                <a:solidFill>
                  <a:srgbClr val="898989"/>
                </a:solidFill>
                <a:latin typeface="Oswald"/>
                <a:ea typeface="Oswald"/>
                <a:cs typeface="Oswald"/>
                <a:sym typeface="Oswald"/>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99"/>
        <p:cNvGrpSpPr/>
        <p:nvPr/>
      </p:nvGrpSpPr>
      <p:grpSpPr>
        <a:xfrm>
          <a:off x="0" y="0"/>
          <a:ext cx="0" cy="0"/>
          <a:chOff x="0" y="0"/>
          <a:chExt cx="0" cy="0"/>
        </a:xfrm>
      </p:grpSpPr>
      <p:sp>
        <p:nvSpPr>
          <p:cNvPr id="100" name="Google Shape;100;p21"/>
          <p:cNvSpPr txBox="1">
            <a:spLocks noGrp="1"/>
          </p:cNvSpPr>
          <p:nvPr>
            <p:ph type="title"/>
          </p:nvPr>
        </p:nvSpPr>
        <p:spPr>
          <a:xfrm>
            <a:off x="457201" y="204788"/>
            <a:ext cx="3008313" cy="871538"/>
          </a:xfrm>
          <a:prstGeom prst="rect">
            <a:avLst/>
          </a:prstGeom>
          <a:noFill/>
          <a:ln>
            <a:noFill/>
          </a:ln>
        </p:spPr>
        <p:txBody>
          <a:bodyPr spcFirstLastPara="1" wrap="square" lIns="68575" tIns="34275" rIns="68575" bIns="34275" anchor="b" anchorCtr="0">
            <a:noAutofit/>
          </a:bodyPr>
          <a:lstStyle>
            <a:lvl1pPr lvl="0" algn="l">
              <a:spcBef>
                <a:spcPts val="0"/>
              </a:spcBef>
              <a:spcAft>
                <a:spcPts val="0"/>
              </a:spcAft>
              <a:buSzPts val="1100"/>
              <a:buNone/>
              <a:defRPr sz="1500" b="1"/>
            </a:lvl1pPr>
            <a:lvl2pPr lvl="1" algn="ctr">
              <a:spcBef>
                <a:spcPts val="0"/>
              </a:spcBef>
              <a:spcAft>
                <a:spcPts val="0"/>
              </a:spcAft>
              <a:buSzPts val="1100"/>
              <a:buNone/>
              <a:defRPr/>
            </a:lvl2pPr>
            <a:lvl3pPr lvl="2" algn="ctr">
              <a:spcBef>
                <a:spcPts val="0"/>
              </a:spcBef>
              <a:spcAft>
                <a:spcPts val="0"/>
              </a:spcAft>
              <a:buSzPts val="1100"/>
              <a:buNone/>
              <a:defRPr/>
            </a:lvl3pPr>
            <a:lvl4pPr lvl="3" algn="ctr">
              <a:spcBef>
                <a:spcPts val="0"/>
              </a:spcBef>
              <a:spcAft>
                <a:spcPts val="0"/>
              </a:spcAft>
              <a:buSzPts val="1100"/>
              <a:buNone/>
              <a:defRPr/>
            </a:lvl4pPr>
            <a:lvl5pPr lvl="4" algn="ctr">
              <a:spcBef>
                <a:spcPts val="0"/>
              </a:spcBef>
              <a:spcAft>
                <a:spcPts val="0"/>
              </a:spcAft>
              <a:buSzPts val="1100"/>
              <a:buNone/>
              <a:defRPr/>
            </a:lvl5pPr>
            <a:lvl6pPr lvl="5" algn="ctr">
              <a:spcBef>
                <a:spcPts val="0"/>
              </a:spcBef>
              <a:spcAft>
                <a:spcPts val="0"/>
              </a:spcAft>
              <a:buSzPts val="1100"/>
              <a:buNone/>
              <a:defRPr/>
            </a:lvl6pPr>
            <a:lvl7pPr lvl="6" algn="ctr">
              <a:spcBef>
                <a:spcPts val="0"/>
              </a:spcBef>
              <a:spcAft>
                <a:spcPts val="0"/>
              </a:spcAft>
              <a:buSzPts val="1100"/>
              <a:buNone/>
              <a:defRPr/>
            </a:lvl7pPr>
            <a:lvl8pPr lvl="7" algn="ctr">
              <a:spcBef>
                <a:spcPts val="0"/>
              </a:spcBef>
              <a:spcAft>
                <a:spcPts val="0"/>
              </a:spcAft>
              <a:buSzPts val="1100"/>
              <a:buNone/>
              <a:defRPr/>
            </a:lvl8pPr>
            <a:lvl9pPr lvl="8" algn="ctr">
              <a:spcBef>
                <a:spcPts val="0"/>
              </a:spcBef>
              <a:spcAft>
                <a:spcPts val="0"/>
              </a:spcAft>
              <a:buSzPts val="1100"/>
              <a:buNone/>
              <a:defRPr/>
            </a:lvl9pPr>
          </a:lstStyle>
          <a:p>
            <a:endParaRPr/>
          </a:p>
        </p:txBody>
      </p:sp>
      <p:sp>
        <p:nvSpPr>
          <p:cNvPr id="101" name="Google Shape;101;p21"/>
          <p:cNvSpPr txBox="1">
            <a:spLocks noGrp="1"/>
          </p:cNvSpPr>
          <p:nvPr>
            <p:ph type="body" idx="1"/>
          </p:nvPr>
        </p:nvSpPr>
        <p:spPr>
          <a:xfrm>
            <a:off x="3575050" y="204790"/>
            <a:ext cx="5111750" cy="4389835"/>
          </a:xfrm>
          <a:prstGeom prst="rect">
            <a:avLst/>
          </a:prstGeom>
          <a:noFill/>
          <a:ln>
            <a:noFill/>
          </a:ln>
        </p:spPr>
        <p:txBody>
          <a:bodyPr spcFirstLastPara="1" wrap="square" lIns="68575" tIns="34275" rIns="68575" bIns="34275" anchor="t" anchorCtr="0">
            <a:noAutofit/>
          </a:bodyPr>
          <a:lstStyle>
            <a:lvl1pPr marL="457200" lvl="0" indent="-381000" algn="l">
              <a:spcBef>
                <a:spcPts val="500"/>
              </a:spcBef>
              <a:spcAft>
                <a:spcPts val="0"/>
              </a:spcAft>
              <a:buClr>
                <a:schemeClr val="dk1"/>
              </a:buClr>
              <a:buSzPts val="2400"/>
              <a:buChar char="•"/>
              <a:defRPr sz="2400"/>
            </a:lvl1pPr>
            <a:lvl2pPr marL="914400" lvl="1" indent="-361950" algn="l">
              <a:spcBef>
                <a:spcPts val="400"/>
              </a:spcBef>
              <a:spcAft>
                <a:spcPts val="0"/>
              </a:spcAft>
              <a:buClr>
                <a:schemeClr val="dk1"/>
              </a:buClr>
              <a:buSzPts val="2100"/>
              <a:buChar char="–"/>
              <a:defRPr sz="2100"/>
            </a:lvl2pPr>
            <a:lvl3pPr marL="1371600" lvl="2" indent="-342900" algn="l">
              <a:spcBef>
                <a:spcPts val="400"/>
              </a:spcBef>
              <a:spcAft>
                <a:spcPts val="0"/>
              </a:spcAft>
              <a:buClr>
                <a:schemeClr val="dk1"/>
              </a:buClr>
              <a:buSzPts val="1800"/>
              <a:buChar char="•"/>
              <a:defRPr sz="1800"/>
            </a:lvl3pPr>
            <a:lvl4pPr marL="1828800" lvl="3" indent="-323850" algn="l">
              <a:spcBef>
                <a:spcPts val="300"/>
              </a:spcBef>
              <a:spcAft>
                <a:spcPts val="0"/>
              </a:spcAft>
              <a:buClr>
                <a:schemeClr val="dk1"/>
              </a:buClr>
              <a:buSzPts val="1500"/>
              <a:buChar char="–"/>
              <a:defRPr sz="1500"/>
            </a:lvl4pPr>
            <a:lvl5pPr marL="2286000" lvl="4" indent="-323850" algn="l">
              <a:spcBef>
                <a:spcPts val="300"/>
              </a:spcBef>
              <a:spcAft>
                <a:spcPts val="0"/>
              </a:spcAft>
              <a:buClr>
                <a:schemeClr val="dk1"/>
              </a:buClr>
              <a:buSzPts val="1500"/>
              <a:buChar char="»"/>
              <a:defRPr sz="1500"/>
            </a:lvl5pPr>
            <a:lvl6pPr marL="2743200" lvl="5" indent="-323850" algn="l">
              <a:spcBef>
                <a:spcPts val="300"/>
              </a:spcBef>
              <a:spcAft>
                <a:spcPts val="0"/>
              </a:spcAft>
              <a:buClr>
                <a:schemeClr val="dk1"/>
              </a:buClr>
              <a:buSzPts val="1500"/>
              <a:buChar char="•"/>
              <a:defRPr sz="1500"/>
            </a:lvl6pPr>
            <a:lvl7pPr marL="3200400" lvl="6" indent="-323850" algn="l">
              <a:spcBef>
                <a:spcPts val="300"/>
              </a:spcBef>
              <a:spcAft>
                <a:spcPts val="0"/>
              </a:spcAft>
              <a:buClr>
                <a:schemeClr val="dk1"/>
              </a:buClr>
              <a:buSzPts val="1500"/>
              <a:buChar char="•"/>
              <a:defRPr sz="1500"/>
            </a:lvl7pPr>
            <a:lvl8pPr marL="3657600" lvl="7" indent="-323850" algn="l">
              <a:spcBef>
                <a:spcPts val="300"/>
              </a:spcBef>
              <a:spcAft>
                <a:spcPts val="0"/>
              </a:spcAft>
              <a:buClr>
                <a:schemeClr val="dk1"/>
              </a:buClr>
              <a:buSzPts val="1500"/>
              <a:buChar char="•"/>
              <a:defRPr sz="1500"/>
            </a:lvl8pPr>
            <a:lvl9pPr marL="4114800" lvl="8" indent="-323850" algn="l">
              <a:spcBef>
                <a:spcPts val="300"/>
              </a:spcBef>
              <a:spcAft>
                <a:spcPts val="0"/>
              </a:spcAft>
              <a:buClr>
                <a:schemeClr val="dk1"/>
              </a:buClr>
              <a:buSzPts val="1500"/>
              <a:buChar char="•"/>
              <a:defRPr sz="1500"/>
            </a:lvl9pPr>
          </a:lstStyle>
          <a:p>
            <a:endParaRPr/>
          </a:p>
        </p:txBody>
      </p:sp>
      <p:sp>
        <p:nvSpPr>
          <p:cNvPr id="102" name="Google Shape;102;p21"/>
          <p:cNvSpPr txBox="1">
            <a:spLocks noGrp="1"/>
          </p:cNvSpPr>
          <p:nvPr>
            <p:ph type="body" idx="2"/>
          </p:nvPr>
        </p:nvSpPr>
        <p:spPr>
          <a:xfrm>
            <a:off x="457201" y="1076327"/>
            <a:ext cx="3008313" cy="3518297"/>
          </a:xfrm>
          <a:prstGeom prst="rect">
            <a:avLst/>
          </a:prstGeom>
          <a:noFill/>
          <a:ln>
            <a:noFill/>
          </a:ln>
        </p:spPr>
        <p:txBody>
          <a:bodyPr spcFirstLastPara="1" wrap="square" lIns="68575" tIns="34275" rIns="68575" bIns="34275" anchor="t" anchorCtr="0">
            <a:noAutofit/>
          </a:bodyPr>
          <a:lstStyle>
            <a:lvl1pPr marL="457200" lvl="0" indent="-228600" algn="l">
              <a:spcBef>
                <a:spcPts val="200"/>
              </a:spcBef>
              <a:spcAft>
                <a:spcPts val="0"/>
              </a:spcAft>
              <a:buClr>
                <a:schemeClr val="dk1"/>
              </a:buClr>
              <a:buSzPts val="1100"/>
              <a:buNone/>
              <a:defRPr sz="1100"/>
            </a:lvl1pPr>
            <a:lvl2pPr marL="914400" lvl="1" indent="-228600" algn="l">
              <a:spcBef>
                <a:spcPts val="200"/>
              </a:spcBef>
              <a:spcAft>
                <a:spcPts val="0"/>
              </a:spcAft>
              <a:buClr>
                <a:schemeClr val="dk1"/>
              </a:buClr>
              <a:buSzPts val="900"/>
              <a:buNone/>
              <a:defRPr sz="900"/>
            </a:lvl2pPr>
            <a:lvl3pPr marL="1371600" lvl="2" indent="-228600" algn="l">
              <a:spcBef>
                <a:spcPts val="200"/>
              </a:spcBef>
              <a:spcAft>
                <a:spcPts val="0"/>
              </a:spcAft>
              <a:buClr>
                <a:schemeClr val="dk1"/>
              </a:buClr>
              <a:buSzPts val="800"/>
              <a:buNone/>
              <a:defRPr sz="800"/>
            </a:lvl3pPr>
            <a:lvl4pPr marL="1828800" lvl="3" indent="-228600" algn="l">
              <a:spcBef>
                <a:spcPts val="100"/>
              </a:spcBef>
              <a:spcAft>
                <a:spcPts val="0"/>
              </a:spcAft>
              <a:buClr>
                <a:schemeClr val="dk1"/>
              </a:buClr>
              <a:buSzPts val="700"/>
              <a:buNone/>
              <a:defRPr sz="700"/>
            </a:lvl4pPr>
            <a:lvl5pPr marL="2286000" lvl="4" indent="-228600" algn="l">
              <a:spcBef>
                <a:spcPts val="100"/>
              </a:spcBef>
              <a:spcAft>
                <a:spcPts val="0"/>
              </a:spcAft>
              <a:buClr>
                <a:schemeClr val="dk1"/>
              </a:buClr>
              <a:buSzPts val="700"/>
              <a:buNone/>
              <a:defRPr sz="700"/>
            </a:lvl5pPr>
            <a:lvl6pPr marL="2743200" lvl="5" indent="-228600" algn="l">
              <a:spcBef>
                <a:spcPts val="100"/>
              </a:spcBef>
              <a:spcAft>
                <a:spcPts val="0"/>
              </a:spcAft>
              <a:buClr>
                <a:schemeClr val="dk1"/>
              </a:buClr>
              <a:buSzPts val="700"/>
              <a:buNone/>
              <a:defRPr sz="700"/>
            </a:lvl6pPr>
            <a:lvl7pPr marL="3200400" lvl="6" indent="-228600" algn="l">
              <a:spcBef>
                <a:spcPts val="100"/>
              </a:spcBef>
              <a:spcAft>
                <a:spcPts val="0"/>
              </a:spcAft>
              <a:buClr>
                <a:schemeClr val="dk1"/>
              </a:buClr>
              <a:buSzPts val="700"/>
              <a:buNone/>
              <a:defRPr sz="700"/>
            </a:lvl7pPr>
            <a:lvl8pPr marL="3657600" lvl="7" indent="-228600" algn="l">
              <a:spcBef>
                <a:spcPts val="100"/>
              </a:spcBef>
              <a:spcAft>
                <a:spcPts val="0"/>
              </a:spcAft>
              <a:buClr>
                <a:schemeClr val="dk1"/>
              </a:buClr>
              <a:buSzPts val="700"/>
              <a:buNone/>
              <a:defRPr sz="700"/>
            </a:lvl8pPr>
            <a:lvl9pPr marL="4114800" lvl="8" indent="-228600" algn="l">
              <a:spcBef>
                <a:spcPts val="100"/>
              </a:spcBef>
              <a:spcAft>
                <a:spcPts val="0"/>
              </a:spcAft>
              <a:buClr>
                <a:schemeClr val="dk1"/>
              </a:buClr>
              <a:buSzPts val="700"/>
              <a:buNone/>
              <a:defRPr sz="700"/>
            </a:lvl9pPr>
          </a:lstStyle>
          <a:p>
            <a:endParaRPr/>
          </a:p>
        </p:txBody>
      </p:sp>
      <p:sp>
        <p:nvSpPr>
          <p:cNvPr id="103" name="Google Shape;103;p21"/>
          <p:cNvSpPr txBox="1">
            <a:spLocks noGrp="1"/>
          </p:cNvSpPr>
          <p:nvPr>
            <p:ph type="dt" idx="10"/>
          </p:nvPr>
        </p:nvSpPr>
        <p:spPr>
          <a:xfrm>
            <a:off x="457200" y="4767265"/>
            <a:ext cx="21336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04" name="Google Shape;104;p21"/>
          <p:cNvSpPr txBox="1">
            <a:spLocks noGrp="1"/>
          </p:cNvSpPr>
          <p:nvPr>
            <p:ph type="ftr" idx="11"/>
          </p:nvPr>
        </p:nvSpPr>
        <p:spPr>
          <a:xfrm>
            <a:off x="3124200" y="4767265"/>
            <a:ext cx="28956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05" name="Google Shape;105;p21"/>
          <p:cNvSpPr txBox="1">
            <a:spLocks noGrp="1"/>
          </p:cNvSpPr>
          <p:nvPr>
            <p:ph type="sldNum" idx="12"/>
          </p:nvPr>
        </p:nvSpPr>
        <p:spPr>
          <a:xfrm>
            <a:off x="6553200" y="4767265"/>
            <a:ext cx="21336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spcAft>
                <a:spcPts val="0"/>
              </a:spcAft>
              <a:buNone/>
              <a:defRPr sz="900">
                <a:solidFill>
                  <a:srgbClr val="898989"/>
                </a:solidFill>
                <a:latin typeface="Oswald"/>
                <a:ea typeface="Oswald"/>
                <a:cs typeface="Oswald"/>
                <a:sym typeface="Oswald"/>
              </a:defRPr>
            </a:lvl1pPr>
            <a:lvl2pPr marL="0" lvl="1" indent="0" algn="r">
              <a:spcBef>
                <a:spcPts val="0"/>
              </a:spcBef>
              <a:spcAft>
                <a:spcPts val="0"/>
              </a:spcAft>
              <a:buNone/>
              <a:defRPr sz="900">
                <a:solidFill>
                  <a:srgbClr val="898989"/>
                </a:solidFill>
                <a:latin typeface="Oswald"/>
                <a:ea typeface="Oswald"/>
                <a:cs typeface="Oswald"/>
                <a:sym typeface="Oswald"/>
              </a:defRPr>
            </a:lvl2pPr>
            <a:lvl3pPr marL="0" lvl="2" indent="0" algn="r">
              <a:spcBef>
                <a:spcPts val="0"/>
              </a:spcBef>
              <a:spcAft>
                <a:spcPts val="0"/>
              </a:spcAft>
              <a:buNone/>
              <a:defRPr sz="900">
                <a:solidFill>
                  <a:srgbClr val="898989"/>
                </a:solidFill>
                <a:latin typeface="Oswald"/>
                <a:ea typeface="Oswald"/>
                <a:cs typeface="Oswald"/>
                <a:sym typeface="Oswald"/>
              </a:defRPr>
            </a:lvl3pPr>
            <a:lvl4pPr marL="0" lvl="3" indent="0" algn="r">
              <a:spcBef>
                <a:spcPts val="0"/>
              </a:spcBef>
              <a:spcAft>
                <a:spcPts val="0"/>
              </a:spcAft>
              <a:buNone/>
              <a:defRPr sz="900">
                <a:solidFill>
                  <a:srgbClr val="898989"/>
                </a:solidFill>
                <a:latin typeface="Oswald"/>
                <a:ea typeface="Oswald"/>
                <a:cs typeface="Oswald"/>
                <a:sym typeface="Oswald"/>
              </a:defRPr>
            </a:lvl4pPr>
            <a:lvl5pPr marL="0" lvl="4" indent="0" algn="r">
              <a:spcBef>
                <a:spcPts val="0"/>
              </a:spcBef>
              <a:spcAft>
                <a:spcPts val="0"/>
              </a:spcAft>
              <a:buNone/>
              <a:defRPr sz="900">
                <a:solidFill>
                  <a:srgbClr val="898989"/>
                </a:solidFill>
                <a:latin typeface="Oswald"/>
                <a:ea typeface="Oswald"/>
                <a:cs typeface="Oswald"/>
                <a:sym typeface="Oswald"/>
              </a:defRPr>
            </a:lvl5pPr>
            <a:lvl6pPr marL="0" lvl="5" indent="0" algn="r">
              <a:spcBef>
                <a:spcPts val="0"/>
              </a:spcBef>
              <a:spcAft>
                <a:spcPts val="0"/>
              </a:spcAft>
              <a:buNone/>
              <a:defRPr sz="900">
                <a:solidFill>
                  <a:srgbClr val="898989"/>
                </a:solidFill>
                <a:latin typeface="Oswald"/>
                <a:ea typeface="Oswald"/>
                <a:cs typeface="Oswald"/>
                <a:sym typeface="Oswald"/>
              </a:defRPr>
            </a:lvl6pPr>
            <a:lvl7pPr marL="0" lvl="6" indent="0" algn="r">
              <a:spcBef>
                <a:spcPts val="0"/>
              </a:spcBef>
              <a:spcAft>
                <a:spcPts val="0"/>
              </a:spcAft>
              <a:buNone/>
              <a:defRPr sz="900">
                <a:solidFill>
                  <a:srgbClr val="898989"/>
                </a:solidFill>
                <a:latin typeface="Oswald"/>
                <a:ea typeface="Oswald"/>
                <a:cs typeface="Oswald"/>
                <a:sym typeface="Oswald"/>
              </a:defRPr>
            </a:lvl7pPr>
            <a:lvl8pPr marL="0" lvl="7" indent="0" algn="r">
              <a:spcBef>
                <a:spcPts val="0"/>
              </a:spcBef>
              <a:spcAft>
                <a:spcPts val="0"/>
              </a:spcAft>
              <a:buNone/>
              <a:defRPr sz="900">
                <a:solidFill>
                  <a:srgbClr val="898989"/>
                </a:solidFill>
                <a:latin typeface="Oswald"/>
                <a:ea typeface="Oswald"/>
                <a:cs typeface="Oswald"/>
                <a:sym typeface="Oswald"/>
              </a:defRPr>
            </a:lvl8pPr>
            <a:lvl9pPr marL="0" lvl="8" indent="0" algn="r">
              <a:spcBef>
                <a:spcPts val="0"/>
              </a:spcBef>
              <a:spcAft>
                <a:spcPts val="0"/>
              </a:spcAft>
              <a:buNone/>
              <a:defRPr sz="900">
                <a:solidFill>
                  <a:srgbClr val="898989"/>
                </a:solidFill>
                <a:latin typeface="Oswald"/>
                <a:ea typeface="Oswald"/>
                <a:cs typeface="Oswald"/>
                <a:sym typeface="Oswald"/>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06"/>
        <p:cNvGrpSpPr/>
        <p:nvPr/>
      </p:nvGrpSpPr>
      <p:grpSpPr>
        <a:xfrm>
          <a:off x="0" y="0"/>
          <a:ext cx="0" cy="0"/>
          <a:chOff x="0" y="0"/>
          <a:chExt cx="0" cy="0"/>
        </a:xfrm>
      </p:grpSpPr>
      <p:sp>
        <p:nvSpPr>
          <p:cNvPr id="107" name="Google Shape;107;p22"/>
          <p:cNvSpPr txBox="1">
            <a:spLocks noGrp="1"/>
          </p:cNvSpPr>
          <p:nvPr>
            <p:ph type="title"/>
          </p:nvPr>
        </p:nvSpPr>
        <p:spPr>
          <a:xfrm>
            <a:off x="1792288" y="3600450"/>
            <a:ext cx="5486400" cy="425054"/>
          </a:xfrm>
          <a:prstGeom prst="rect">
            <a:avLst/>
          </a:prstGeom>
          <a:noFill/>
          <a:ln>
            <a:noFill/>
          </a:ln>
        </p:spPr>
        <p:txBody>
          <a:bodyPr spcFirstLastPara="1" wrap="square" lIns="68575" tIns="34275" rIns="68575" bIns="34275" anchor="b" anchorCtr="0">
            <a:noAutofit/>
          </a:bodyPr>
          <a:lstStyle>
            <a:lvl1pPr lvl="0" algn="l">
              <a:spcBef>
                <a:spcPts val="0"/>
              </a:spcBef>
              <a:spcAft>
                <a:spcPts val="0"/>
              </a:spcAft>
              <a:buSzPts val="1100"/>
              <a:buNone/>
              <a:defRPr sz="1500" b="1"/>
            </a:lvl1pPr>
            <a:lvl2pPr lvl="1" algn="ctr">
              <a:spcBef>
                <a:spcPts val="0"/>
              </a:spcBef>
              <a:spcAft>
                <a:spcPts val="0"/>
              </a:spcAft>
              <a:buSzPts val="1100"/>
              <a:buNone/>
              <a:defRPr/>
            </a:lvl2pPr>
            <a:lvl3pPr lvl="2" algn="ctr">
              <a:spcBef>
                <a:spcPts val="0"/>
              </a:spcBef>
              <a:spcAft>
                <a:spcPts val="0"/>
              </a:spcAft>
              <a:buSzPts val="1100"/>
              <a:buNone/>
              <a:defRPr/>
            </a:lvl3pPr>
            <a:lvl4pPr lvl="3" algn="ctr">
              <a:spcBef>
                <a:spcPts val="0"/>
              </a:spcBef>
              <a:spcAft>
                <a:spcPts val="0"/>
              </a:spcAft>
              <a:buSzPts val="1100"/>
              <a:buNone/>
              <a:defRPr/>
            </a:lvl4pPr>
            <a:lvl5pPr lvl="4" algn="ctr">
              <a:spcBef>
                <a:spcPts val="0"/>
              </a:spcBef>
              <a:spcAft>
                <a:spcPts val="0"/>
              </a:spcAft>
              <a:buSzPts val="1100"/>
              <a:buNone/>
              <a:defRPr/>
            </a:lvl5pPr>
            <a:lvl6pPr lvl="5" algn="ctr">
              <a:spcBef>
                <a:spcPts val="0"/>
              </a:spcBef>
              <a:spcAft>
                <a:spcPts val="0"/>
              </a:spcAft>
              <a:buSzPts val="1100"/>
              <a:buNone/>
              <a:defRPr/>
            </a:lvl6pPr>
            <a:lvl7pPr lvl="6" algn="ctr">
              <a:spcBef>
                <a:spcPts val="0"/>
              </a:spcBef>
              <a:spcAft>
                <a:spcPts val="0"/>
              </a:spcAft>
              <a:buSzPts val="1100"/>
              <a:buNone/>
              <a:defRPr/>
            </a:lvl7pPr>
            <a:lvl8pPr lvl="7" algn="ctr">
              <a:spcBef>
                <a:spcPts val="0"/>
              </a:spcBef>
              <a:spcAft>
                <a:spcPts val="0"/>
              </a:spcAft>
              <a:buSzPts val="1100"/>
              <a:buNone/>
              <a:defRPr/>
            </a:lvl8pPr>
            <a:lvl9pPr lvl="8" algn="ctr">
              <a:spcBef>
                <a:spcPts val="0"/>
              </a:spcBef>
              <a:spcAft>
                <a:spcPts val="0"/>
              </a:spcAft>
              <a:buSzPts val="1100"/>
              <a:buNone/>
              <a:defRPr/>
            </a:lvl9pPr>
          </a:lstStyle>
          <a:p>
            <a:endParaRPr/>
          </a:p>
        </p:txBody>
      </p:sp>
      <p:sp>
        <p:nvSpPr>
          <p:cNvPr id="108" name="Google Shape;108;p22"/>
          <p:cNvSpPr>
            <a:spLocks noGrp="1"/>
          </p:cNvSpPr>
          <p:nvPr>
            <p:ph type="pic" idx="2"/>
          </p:nvPr>
        </p:nvSpPr>
        <p:spPr>
          <a:xfrm>
            <a:off x="1792288" y="459581"/>
            <a:ext cx="5486400" cy="3086100"/>
          </a:xfrm>
          <a:prstGeom prst="rect">
            <a:avLst/>
          </a:prstGeom>
          <a:noFill/>
          <a:ln>
            <a:noFill/>
          </a:ln>
        </p:spPr>
      </p:sp>
      <p:sp>
        <p:nvSpPr>
          <p:cNvPr id="109" name="Google Shape;109;p22"/>
          <p:cNvSpPr txBox="1">
            <a:spLocks noGrp="1"/>
          </p:cNvSpPr>
          <p:nvPr>
            <p:ph type="body" idx="1"/>
          </p:nvPr>
        </p:nvSpPr>
        <p:spPr>
          <a:xfrm>
            <a:off x="1792288" y="4025503"/>
            <a:ext cx="5486400" cy="603647"/>
          </a:xfrm>
          <a:prstGeom prst="rect">
            <a:avLst/>
          </a:prstGeom>
          <a:noFill/>
          <a:ln>
            <a:noFill/>
          </a:ln>
        </p:spPr>
        <p:txBody>
          <a:bodyPr spcFirstLastPara="1" wrap="square" lIns="68575" tIns="34275" rIns="68575" bIns="34275" anchor="t" anchorCtr="0">
            <a:noAutofit/>
          </a:bodyPr>
          <a:lstStyle>
            <a:lvl1pPr marL="457200" lvl="0" indent="-228600" algn="l">
              <a:spcBef>
                <a:spcPts val="200"/>
              </a:spcBef>
              <a:spcAft>
                <a:spcPts val="0"/>
              </a:spcAft>
              <a:buClr>
                <a:schemeClr val="dk1"/>
              </a:buClr>
              <a:buSzPts val="1100"/>
              <a:buNone/>
              <a:defRPr sz="1100"/>
            </a:lvl1pPr>
            <a:lvl2pPr marL="914400" lvl="1" indent="-228600" algn="l">
              <a:spcBef>
                <a:spcPts val="200"/>
              </a:spcBef>
              <a:spcAft>
                <a:spcPts val="0"/>
              </a:spcAft>
              <a:buClr>
                <a:schemeClr val="dk1"/>
              </a:buClr>
              <a:buSzPts val="900"/>
              <a:buNone/>
              <a:defRPr sz="900"/>
            </a:lvl2pPr>
            <a:lvl3pPr marL="1371600" lvl="2" indent="-228600" algn="l">
              <a:spcBef>
                <a:spcPts val="200"/>
              </a:spcBef>
              <a:spcAft>
                <a:spcPts val="0"/>
              </a:spcAft>
              <a:buClr>
                <a:schemeClr val="dk1"/>
              </a:buClr>
              <a:buSzPts val="800"/>
              <a:buNone/>
              <a:defRPr sz="800"/>
            </a:lvl3pPr>
            <a:lvl4pPr marL="1828800" lvl="3" indent="-228600" algn="l">
              <a:spcBef>
                <a:spcPts val="100"/>
              </a:spcBef>
              <a:spcAft>
                <a:spcPts val="0"/>
              </a:spcAft>
              <a:buClr>
                <a:schemeClr val="dk1"/>
              </a:buClr>
              <a:buSzPts val="700"/>
              <a:buNone/>
              <a:defRPr sz="700"/>
            </a:lvl4pPr>
            <a:lvl5pPr marL="2286000" lvl="4" indent="-228600" algn="l">
              <a:spcBef>
                <a:spcPts val="100"/>
              </a:spcBef>
              <a:spcAft>
                <a:spcPts val="0"/>
              </a:spcAft>
              <a:buClr>
                <a:schemeClr val="dk1"/>
              </a:buClr>
              <a:buSzPts val="700"/>
              <a:buNone/>
              <a:defRPr sz="700"/>
            </a:lvl5pPr>
            <a:lvl6pPr marL="2743200" lvl="5" indent="-228600" algn="l">
              <a:spcBef>
                <a:spcPts val="100"/>
              </a:spcBef>
              <a:spcAft>
                <a:spcPts val="0"/>
              </a:spcAft>
              <a:buClr>
                <a:schemeClr val="dk1"/>
              </a:buClr>
              <a:buSzPts val="700"/>
              <a:buNone/>
              <a:defRPr sz="700"/>
            </a:lvl6pPr>
            <a:lvl7pPr marL="3200400" lvl="6" indent="-228600" algn="l">
              <a:spcBef>
                <a:spcPts val="100"/>
              </a:spcBef>
              <a:spcAft>
                <a:spcPts val="0"/>
              </a:spcAft>
              <a:buClr>
                <a:schemeClr val="dk1"/>
              </a:buClr>
              <a:buSzPts val="700"/>
              <a:buNone/>
              <a:defRPr sz="700"/>
            </a:lvl7pPr>
            <a:lvl8pPr marL="3657600" lvl="7" indent="-228600" algn="l">
              <a:spcBef>
                <a:spcPts val="100"/>
              </a:spcBef>
              <a:spcAft>
                <a:spcPts val="0"/>
              </a:spcAft>
              <a:buClr>
                <a:schemeClr val="dk1"/>
              </a:buClr>
              <a:buSzPts val="700"/>
              <a:buNone/>
              <a:defRPr sz="700"/>
            </a:lvl8pPr>
            <a:lvl9pPr marL="4114800" lvl="8" indent="-228600" algn="l">
              <a:spcBef>
                <a:spcPts val="100"/>
              </a:spcBef>
              <a:spcAft>
                <a:spcPts val="0"/>
              </a:spcAft>
              <a:buClr>
                <a:schemeClr val="dk1"/>
              </a:buClr>
              <a:buSzPts val="700"/>
              <a:buNone/>
              <a:defRPr sz="700"/>
            </a:lvl9pPr>
          </a:lstStyle>
          <a:p>
            <a:endParaRPr/>
          </a:p>
        </p:txBody>
      </p:sp>
      <p:sp>
        <p:nvSpPr>
          <p:cNvPr id="110" name="Google Shape;110;p22"/>
          <p:cNvSpPr txBox="1">
            <a:spLocks noGrp="1"/>
          </p:cNvSpPr>
          <p:nvPr>
            <p:ph type="dt" idx="10"/>
          </p:nvPr>
        </p:nvSpPr>
        <p:spPr>
          <a:xfrm>
            <a:off x="457200" y="4767265"/>
            <a:ext cx="21336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11" name="Google Shape;111;p22"/>
          <p:cNvSpPr txBox="1">
            <a:spLocks noGrp="1"/>
          </p:cNvSpPr>
          <p:nvPr>
            <p:ph type="ftr" idx="11"/>
          </p:nvPr>
        </p:nvSpPr>
        <p:spPr>
          <a:xfrm>
            <a:off x="3124200" y="4767265"/>
            <a:ext cx="28956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12" name="Google Shape;112;p22"/>
          <p:cNvSpPr txBox="1">
            <a:spLocks noGrp="1"/>
          </p:cNvSpPr>
          <p:nvPr>
            <p:ph type="sldNum" idx="12"/>
          </p:nvPr>
        </p:nvSpPr>
        <p:spPr>
          <a:xfrm>
            <a:off x="6553200" y="4767265"/>
            <a:ext cx="21336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spcAft>
                <a:spcPts val="0"/>
              </a:spcAft>
              <a:buNone/>
              <a:defRPr sz="900">
                <a:solidFill>
                  <a:srgbClr val="898989"/>
                </a:solidFill>
                <a:latin typeface="Oswald"/>
                <a:ea typeface="Oswald"/>
                <a:cs typeface="Oswald"/>
                <a:sym typeface="Oswald"/>
              </a:defRPr>
            </a:lvl1pPr>
            <a:lvl2pPr marL="0" lvl="1" indent="0" algn="r">
              <a:spcBef>
                <a:spcPts val="0"/>
              </a:spcBef>
              <a:spcAft>
                <a:spcPts val="0"/>
              </a:spcAft>
              <a:buNone/>
              <a:defRPr sz="900">
                <a:solidFill>
                  <a:srgbClr val="898989"/>
                </a:solidFill>
                <a:latin typeface="Oswald"/>
                <a:ea typeface="Oswald"/>
                <a:cs typeface="Oswald"/>
                <a:sym typeface="Oswald"/>
              </a:defRPr>
            </a:lvl2pPr>
            <a:lvl3pPr marL="0" lvl="2" indent="0" algn="r">
              <a:spcBef>
                <a:spcPts val="0"/>
              </a:spcBef>
              <a:spcAft>
                <a:spcPts val="0"/>
              </a:spcAft>
              <a:buNone/>
              <a:defRPr sz="900">
                <a:solidFill>
                  <a:srgbClr val="898989"/>
                </a:solidFill>
                <a:latin typeface="Oswald"/>
                <a:ea typeface="Oswald"/>
                <a:cs typeface="Oswald"/>
                <a:sym typeface="Oswald"/>
              </a:defRPr>
            </a:lvl3pPr>
            <a:lvl4pPr marL="0" lvl="3" indent="0" algn="r">
              <a:spcBef>
                <a:spcPts val="0"/>
              </a:spcBef>
              <a:spcAft>
                <a:spcPts val="0"/>
              </a:spcAft>
              <a:buNone/>
              <a:defRPr sz="900">
                <a:solidFill>
                  <a:srgbClr val="898989"/>
                </a:solidFill>
                <a:latin typeface="Oswald"/>
                <a:ea typeface="Oswald"/>
                <a:cs typeface="Oswald"/>
                <a:sym typeface="Oswald"/>
              </a:defRPr>
            </a:lvl4pPr>
            <a:lvl5pPr marL="0" lvl="4" indent="0" algn="r">
              <a:spcBef>
                <a:spcPts val="0"/>
              </a:spcBef>
              <a:spcAft>
                <a:spcPts val="0"/>
              </a:spcAft>
              <a:buNone/>
              <a:defRPr sz="900">
                <a:solidFill>
                  <a:srgbClr val="898989"/>
                </a:solidFill>
                <a:latin typeface="Oswald"/>
                <a:ea typeface="Oswald"/>
                <a:cs typeface="Oswald"/>
                <a:sym typeface="Oswald"/>
              </a:defRPr>
            </a:lvl5pPr>
            <a:lvl6pPr marL="0" lvl="5" indent="0" algn="r">
              <a:spcBef>
                <a:spcPts val="0"/>
              </a:spcBef>
              <a:spcAft>
                <a:spcPts val="0"/>
              </a:spcAft>
              <a:buNone/>
              <a:defRPr sz="900">
                <a:solidFill>
                  <a:srgbClr val="898989"/>
                </a:solidFill>
                <a:latin typeface="Oswald"/>
                <a:ea typeface="Oswald"/>
                <a:cs typeface="Oswald"/>
                <a:sym typeface="Oswald"/>
              </a:defRPr>
            </a:lvl6pPr>
            <a:lvl7pPr marL="0" lvl="6" indent="0" algn="r">
              <a:spcBef>
                <a:spcPts val="0"/>
              </a:spcBef>
              <a:spcAft>
                <a:spcPts val="0"/>
              </a:spcAft>
              <a:buNone/>
              <a:defRPr sz="900">
                <a:solidFill>
                  <a:srgbClr val="898989"/>
                </a:solidFill>
                <a:latin typeface="Oswald"/>
                <a:ea typeface="Oswald"/>
                <a:cs typeface="Oswald"/>
                <a:sym typeface="Oswald"/>
              </a:defRPr>
            </a:lvl7pPr>
            <a:lvl8pPr marL="0" lvl="7" indent="0" algn="r">
              <a:spcBef>
                <a:spcPts val="0"/>
              </a:spcBef>
              <a:spcAft>
                <a:spcPts val="0"/>
              </a:spcAft>
              <a:buNone/>
              <a:defRPr sz="900">
                <a:solidFill>
                  <a:srgbClr val="898989"/>
                </a:solidFill>
                <a:latin typeface="Oswald"/>
                <a:ea typeface="Oswald"/>
                <a:cs typeface="Oswald"/>
                <a:sym typeface="Oswald"/>
              </a:defRPr>
            </a:lvl8pPr>
            <a:lvl9pPr marL="0" lvl="8" indent="0" algn="r">
              <a:spcBef>
                <a:spcPts val="0"/>
              </a:spcBef>
              <a:spcAft>
                <a:spcPts val="0"/>
              </a:spcAft>
              <a:buNone/>
              <a:defRPr sz="900">
                <a:solidFill>
                  <a:srgbClr val="898989"/>
                </a:solidFill>
                <a:latin typeface="Oswald"/>
                <a:ea typeface="Oswald"/>
                <a:cs typeface="Oswald"/>
                <a:sym typeface="Oswald"/>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13"/>
        <p:cNvGrpSpPr/>
        <p:nvPr/>
      </p:nvGrpSpPr>
      <p:grpSpPr>
        <a:xfrm>
          <a:off x="0" y="0"/>
          <a:ext cx="0" cy="0"/>
          <a:chOff x="0" y="0"/>
          <a:chExt cx="0" cy="0"/>
        </a:xfrm>
      </p:grpSpPr>
      <p:sp>
        <p:nvSpPr>
          <p:cNvPr id="114" name="Google Shape;114;p23"/>
          <p:cNvSpPr txBox="1">
            <a:spLocks noGrp="1"/>
          </p:cNvSpPr>
          <p:nvPr>
            <p:ph type="title"/>
          </p:nvPr>
        </p:nvSpPr>
        <p:spPr>
          <a:xfrm>
            <a:off x="457200" y="-35719"/>
            <a:ext cx="8229600" cy="857250"/>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ctr">
              <a:spcBef>
                <a:spcPts val="0"/>
              </a:spcBef>
              <a:spcAft>
                <a:spcPts val="0"/>
              </a:spcAft>
              <a:buSzPts val="1100"/>
              <a:buNone/>
              <a:defRPr/>
            </a:lvl2pPr>
            <a:lvl3pPr lvl="2" algn="ctr">
              <a:spcBef>
                <a:spcPts val="0"/>
              </a:spcBef>
              <a:spcAft>
                <a:spcPts val="0"/>
              </a:spcAft>
              <a:buSzPts val="1100"/>
              <a:buNone/>
              <a:defRPr/>
            </a:lvl3pPr>
            <a:lvl4pPr lvl="3" algn="ctr">
              <a:spcBef>
                <a:spcPts val="0"/>
              </a:spcBef>
              <a:spcAft>
                <a:spcPts val="0"/>
              </a:spcAft>
              <a:buSzPts val="1100"/>
              <a:buNone/>
              <a:defRPr/>
            </a:lvl4pPr>
            <a:lvl5pPr lvl="4" algn="ctr">
              <a:spcBef>
                <a:spcPts val="0"/>
              </a:spcBef>
              <a:spcAft>
                <a:spcPts val="0"/>
              </a:spcAft>
              <a:buSzPts val="1100"/>
              <a:buNone/>
              <a:defRPr/>
            </a:lvl5pPr>
            <a:lvl6pPr lvl="5" algn="ctr">
              <a:spcBef>
                <a:spcPts val="0"/>
              </a:spcBef>
              <a:spcAft>
                <a:spcPts val="0"/>
              </a:spcAft>
              <a:buSzPts val="1100"/>
              <a:buNone/>
              <a:defRPr/>
            </a:lvl6pPr>
            <a:lvl7pPr lvl="6" algn="ctr">
              <a:spcBef>
                <a:spcPts val="0"/>
              </a:spcBef>
              <a:spcAft>
                <a:spcPts val="0"/>
              </a:spcAft>
              <a:buSzPts val="1100"/>
              <a:buNone/>
              <a:defRPr/>
            </a:lvl7pPr>
            <a:lvl8pPr lvl="7" algn="ctr">
              <a:spcBef>
                <a:spcPts val="0"/>
              </a:spcBef>
              <a:spcAft>
                <a:spcPts val="0"/>
              </a:spcAft>
              <a:buSzPts val="1100"/>
              <a:buNone/>
              <a:defRPr/>
            </a:lvl8pPr>
            <a:lvl9pPr lvl="8" algn="ctr">
              <a:spcBef>
                <a:spcPts val="0"/>
              </a:spcBef>
              <a:spcAft>
                <a:spcPts val="0"/>
              </a:spcAft>
              <a:buSzPts val="1100"/>
              <a:buNone/>
              <a:defRPr/>
            </a:lvl9pPr>
          </a:lstStyle>
          <a:p>
            <a:endParaRPr/>
          </a:p>
        </p:txBody>
      </p:sp>
      <p:sp>
        <p:nvSpPr>
          <p:cNvPr id="115" name="Google Shape;115;p23"/>
          <p:cNvSpPr txBox="1">
            <a:spLocks noGrp="1"/>
          </p:cNvSpPr>
          <p:nvPr>
            <p:ph type="body" idx="1"/>
          </p:nvPr>
        </p:nvSpPr>
        <p:spPr>
          <a:xfrm rot="5400000">
            <a:off x="2685455" y="-1406723"/>
            <a:ext cx="3773091" cy="8229600"/>
          </a:xfrm>
          <a:prstGeom prst="rect">
            <a:avLst/>
          </a:prstGeom>
          <a:noFill/>
          <a:ln>
            <a:noFill/>
          </a:ln>
        </p:spPr>
        <p:txBody>
          <a:bodyPr spcFirstLastPara="1" wrap="square" lIns="68575" tIns="34275" rIns="68575" bIns="34275" anchor="t" anchorCtr="0">
            <a:noAutofit/>
          </a:bodyPr>
          <a:lstStyle>
            <a:lvl1pPr marL="457200" lvl="0" indent="-317500" algn="l">
              <a:spcBef>
                <a:spcPts val="300"/>
              </a:spcBef>
              <a:spcAft>
                <a:spcPts val="0"/>
              </a:spcAft>
              <a:buClr>
                <a:schemeClr val="dk1"/>
              </a:buClr>
              <a:buSzPts val="1400"/>
              <a:buChar char="•"/>
              <a:defRPr/>
            </a:lvl1pPr>
            <a:lvl2pPr marL="914400" lvl="1" indent="-317500" algn="l">
              <a:spcBef>
                <a:spcPts val="300"/>
              </a:spcBef>
              <a:spcAft>
                <a:spcPts val="0"/>
              </a:spcAft>
              <a:buClr>
                <a:schemeClr val="dk1"/>
              </a:buClr>
              <a:buSzPts val="1400"/>
              <a:buChar char="–"/>
              <a:defRPr/>
            </a:lvl2pPr>
            <a:lvl3pPr marL="1371600" lvl="2" indent="-317500" algn="l">
              <a:spcBef>
                <a:spcPts val="300"/>
              </a:spcBef>
              <a:spcAft>
                <a:spcPts val="0"/>
              </a:spcAft>
              <a:buClr>
                <a:schemeClr val="dk1"/>
              </a:buClr>
              <a:buSzPts val="1400"/>
              <a:buChar char="•"/>
              <a:defRPr/>
            </a:lvl3pPr>
            <a:lvl4pPr marL="1828800" lvl="3" indent="-317500" algn="l">
              <a:spcBef>
                <a:spcPts val="300"/>
              </a:spcBef>
              <a:spcAft>
                <a:spcPts val="0"/>
              </a:spcAft>
              <a:buClr>
                <a:schemeClr val="dk1"/>
              </a:buClr>
              <a:buSzPts val="1400"/>
              <a:buChar char="–"/>
              <a:defRPr/>
            </a:lvl4pPr>
            <a:lvl5pPr marL="2286000" lvl="4" indent="-317500" algn="l">
              <a:spcBef>
                <a:spcPts val="300"/>
              </a:spcBef>
              <a:spcAft>
                <a:spcPts val="0"/>
              </a:spcAft>
              <a:buClr>
                <a:schemeClr val="dk1"/>
              </a:buClr>
              <a:buSzPts val="1400"/>
              <a:buChar char="»"/>
              <a:defRPr/>
            </a:lvl5pPr>
            <a:lvl6pPr marL="2743200" lvl="5" indent="-317500" algn="l">
              <a:spcBef>
                <a:spcPts val="300"/>
              </a:spcBef>
              <a:spcAft>
                <a:spcPts val="0"/>
              </a:spcAft>
              <a:buClr>
                <a:schemeClr val="dk1"/>
              </a:buClr>
              <a:buSzPts val="1400"/>
              <a:buChar char="•"/>
              <a:defRPr/>
            </a:lvl6pPr>
            <a:lvl7pPr marL="3200400" lvl="6" indent="-317500" algn="l">
              <a:spcBef>
                <a:spcPts val="300"/>
              </a:spcBef>
              <a:spcAft>
                <a:spcPts val="0"/>
              </a:spcAft>
              <a:buClr>
                <a:schemeClr val="dk1"/>
              </a:buClr>
              <a:buSzPts val="1400"/>
              <a:buChar char="•"/>
              <a:defRPr/>
            </a:lvl7pPr>
            <a:lvl8pPr marL="3657600" lvl="7" indent="-317500" algn="l">
              <a:spcBef>
                <a:spcPts val="300"/>
              </a:spcBef>
              <a:spcAft>
                <a:spcPts val="0"/>
              </a:spcAft>
              <a:buClr>
                <a:schemeClr val="dk1"/>
              </a:buClr>
              <a:buSzPts val="1400"/>
              <a:buChar char="•"/>
              <a:defRPr/>
            </a:lvl8pPr>
            <a:lvl9pPr marL="4114800" lvl="8" indent="-317500" algn="l">
              <a:spcBef>
                <a:spcPts val="300"/>
              </a:spcBef>
              <a:spcAft>
                <a:spcPts val="0"/>
              </a:spcAft>
              <a:buClr>
                <a:schemeClr val="dk1"/>
              </a:buClr>
              <a:buSzPts val="1400"/>
              <a:buChar char="•"/>
              <a:defRPr/>
            </a:lvl9pPr>
          </a:lstStyle>
          <a:p>
            <a:endParaRPr/>
          </a:p>
        </p:txBody>
      </p:sp>
      <p:sp>
        <p:nvSpPr>
          <p:cNvPr id="116" name="Google Shape;116;p23"/>
          <p:cNvSpPr txBox="1">
            <a:spLocks noGrp="1"/>
          </p:cNvSpPr>
          <p:nvPr>
            <p:ph type="dt" idx="10"/>
          </p:nvPr>
        </p:nvSpPr>
        <p:spPr>
          <a:xfrm>
            <a:off x="457200" y="4767265"/>
            <a:ext cx="21336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17" name="Google Shape;117;p23"/>
          <p:cNvSpPr txBox="1">
            <a:spLocks noGrp="1"/>
          </p:cNvSpPr>
          <p:nvPr>
            <p:ph type="ftr" idx="11"/>
          </p:nvPr>
        </p:nvSpPr>
        <p:spPr>
          <a:xfrm>
            <a:off x="3124200" y="4767265"/>
            <a:ext cx="28956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18" name="Google Shape;118;p23"/>
          <p:cNvSpPr txBox="1">
            <a:spLocks noGrp="1"/>
          </p:cNvSpPr>
          <p:nvPr>
            <p:ph type="sldNum" idx="12"/>
          </p:nvPr>
        </p:nvSpPr>
        <p:spPr>
          <a:xfrm>
            <a:off x="6553200" y="4767265"/>
            <a:ext cx="21336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spcAft>
                <a:spcPts val="0"/>
              </a:spcAft>
              <a:buNone/>
              <a:defRPr sz="900">
                <a:solidFill>
                  <a:srgbClr val="898989"/>
                </a:solidFill>
                <a:latin typeface="Oswald"/>
                <a:ea typeface="Oswald"/>
                <a:cs typeface="Oswald"/>
                <a:sym typeface="Oswald"/>
              </a:defRPr>
            </a:lvl1pPr>
            <a:lvl2pPr marL="0" lvl="1" indent="0" algn="r">
              <a:spcBef>
                <a:spcPts val="0"/>
              </a:spcBef>
              <a:spcAft>
                <a:spcPts val="0"/>
              </a:spcAft>
              <a:buNone/>
              <a:defRPr sz="900">
                <a:solidFill>
                  <a:srgbClr val="898989"/>
                </a:solidFill>
                <a:latin typeface="Oswald"/>
                <a:ea typeface="Oswald"/>
                <a:cs typeface="Oswald"/>
                <a:sym typeface="Oswald"/>
              </a:defRPr>
            </a:lvl2pPr>
            <a:lvl3pPr marL="0" lvl="2" indent="0" algn="r">
              <a:spcBef>
                <a:spcPts val="0"/>
              </a:spcBef>
              <a:spcAft>
                <a:spcPts val="0"/>
              </a:spcAft>
              <a:buNone/>
              <a:defRPr sz="900">
                <a:solidFill>
                  <a:srgbClr val="898989"/>
                </a:solidFill>
                <a:latin typeface="Oswald"/>
                <a:ea typeface="Oswald"/>
                <a:cs typeface="Oswald"/>
                <a:sym typeface="Oswald"/>
              </a:defRPr>
            </a:lvl3pPr>
            <a:lvl4pPr marL="0" lvl="3" indent="0" algn="r">
              <a:spcBef>
                <a:spcPts val="0"/>
              </a:spcBef>
              <a:spcAft>
                <a:spcPts val="0"/>
              </a:spcAft>
              <a:buNone/>
              <a:defRPr sz="900">
                <a:solidFill>
                  <a:srgbClr val="898989"/>
                </a:solidFill>
                <a:latin typeface="Oswald"/>
                <a:ea typeface="Oswald"/>
                <a:cs typeface="Oswald"/>
                <a:sym typeface="Oswald"/>
              </a:defRPr>
            </a:lvl4pPr>
            <a:lvl5pPr marL="0" lvl="4" indent="0" algn="r">
              <a:spcBef>
                <a:spcPts val="0"/>
              </a:spcBef>
              <a:spcAft>
                <a:spcPts val="0"/>
              </a:spcAft>
              <a:buNone/>
              <a:defRPr sz="900">
                <a:solidFill>
                  <a:srgbClr val="898989"/>
                </a:solidFill>
                <a:latin typeface="Oswald"/>
                <a:ea typeface="Oswald"/>
                <a:cs typeface="Oswald"/>
                <a:sym typeface="Oswald"/>
              </a:defRPr>
            </a:lvl5pPr>
            <a:lvl6pPr marL="0" lvl="5" indent="0" algn="r">
              <a:spcBef>
                <a:spcPts val="0"/>
              </a:spcBef>
              <a:spcAft>
                <a:spcPts val="0"/>
              </a:spcAft>
              <a:buNone/>
              <a:defRPr sz="900">
                <a:solidFill>
                  <a:srgbClr val="898989"/>
                </a:solidFill>
                <a:latin typeface="Oswald"/>
                <a:ea typeface="Oswald"/>
                <a:cs typeface="Oswald"/>
                <a:sym typeface="Oswald"/>
              </a:defRPr>
            </a:lvl6pPr>
            <a:lvl7pPr marL="0" lvl="6" indent="0" algn="r">
              <a:spcBef>
                <a:spcPts val="0"/>
              </a:spcBef>
              <a:spcAft>
                <a:spcPts val="0"/>
              </a:spcAft>
              <a:buNone/>
              <a:defRPr sz="900">
                <a:solidFill>
                  <a:srgbClr val="898989"/>
                </a:solidFill>
                <a:latin typeface="Oswald"/>
                <a:ea typeface="Oswald"/>
                <a:cs typeface="Oswald"/>
                <a:sym typeface="Oswald"/>
              </a:defRPr>
            </a:lvl7pPr>
            <a:lvl8pPr marL="0" lvl="7" indent="0" algn="r">
              <a:spcBef>
                <a:spcPts val="0"/>
              </a:spcBef>
              <a:spcAft>
                <a:spcPts val="0"/>
              </a:spcAft>
              <a:buNone/>
              <a:defRPr sz="900">
                <a:solidFill>
                  <a:srgbClr val="898989"/>
                </a:solidFill>
                <a:latin typeface="Oswald"/>
                <a:ea typeface="Oswald"/>
                <a:cs typeface="Oswald"/>
                <a:sym typeface="Oswald"/>
              </a:defRPr>
            </a:lvl8pPr>
            <a:lvl9pPr marL="0" lvl="8" indent="0" algn="r">
              <a:spcBef>
                <a:spcPts val="0"/>
              </a:spcBef>
              <a:spcAft>
                <a:spcPts val="0"/>
              </a:spcAft>
              <a:buNone/>
              <a:defRPr sz="900">
                <a:solidFill>
                  <a:srgbClr val="898989"/>
                </a:solidFill>
                <a:latin typeface="Oswald"/>
                <a:ea typeface="Oswald"/>
                <a:cs typeface="Oswald"/>
                <a:sym typeface="Oswald"/>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19"/>
        <p:cNvGrpSpPr/>
        <p:nvPr/>
      </p:nvGrpSpPr>
      <p:grpSpPr>
        <a:xfrm>
          <a:off x="0" y="0"/>
          <a:ext cx="0" cy="0"/>
          <a:chOff x="0" y="0"/>
          <a:chExt cx="0" cy="0"/>
        </a:xfrm>
      </p:grpSpPr>
      <p:sp>
        <p:nvSpPr>
          <p:cNvPr id="120" name="Google Shape;120;p24"/>
          <p:cNvSpPr txBox="1">
            <a:spLocks noGrp="1"/>
          </p:cNvSpPr>
          <p:nvPr>
            <p:ph type="title"/>
          </p:nvPr>
        </p:nvSpPr>
        <p:spPr>
          <a:xfrm rot="5400000">
            <a:off x="5463778" y="1371603"/>
            <a:ext cx="4388644" cy="2057400"/>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ctr">
              <a:spcBef>
                <a:spcPts val="0"/>
              </a:spcBef>
              <a:spcAft>
                <a:spcPts val="0"/>
              </a:spcAft>
              <a:buSzPts val="1100"/>
              <a:buNone/>
              <a:defRPr/>
            </a:lvl2pPr>
            <a:lvl3pPr lvl="2" algn="ctr">
              <a:spcBef>
                <a:spcPts val="0"/>
              </a:spcBef>
              <a:spcAft>
                <a:spcPts val="0"/>
              </a:spcAft>
              <a:buSzPts val="1100"/>
              <a:buNone/>
              <a:defRPr/>
            </a:lvl3pPr>
            <a:lvl4pPr lvl="3" algn="ctr">
              <a:spcBef>
                <a:spcPts val="0"/>
              </a:spcBef>
              <a:spcAft>
                <a:spcPts val="0"/>
              </a:spcAft>
              <a:buSzPts val="1100"/>
              <a:buNone/>
              <a:defRPr/>
            </a:lvl4pPr>
            <a:lvl5pPr lvl="4" algn="ctr">
              <a:spcBef>
                <a:spcPts val="0"/>
              </a:spcBef>
              <a:spcAft>
                <a:spcPts val="0"/>
              </a:spcAft>
              <a:buSzPts val="1100"/>
              <a:buNone/>
              <a:defRPr/>
            </a:lvl5pPr>
            <a:lvl6pPr lvl="5" algn="ctr">
              <a:spcBef>
                <a:spcPts val="0"/>
              </a:spcBef>
              <a:spcAft>
                <a:spcPts val="0"/>
              </a:spcAft>
              <a:buSzPts val="1100"/>
              <a:buNone/>
              <a:defRPr/>
            </a:lvl6pPr>
            <a:lvl7pPr lvl="6" algn="ctr">
              <a:spcBef>
                <a:spcPts val="0"/>
              </a:spcBef>
              <a:spcAft>
                <a:spcPts val="0"/>
              </a:spcAft>
              <a:buSzPts val="1100"/>
              <a:buNone/>
              <a:defRPr/>
            </a:lvl7pPr>
            <a:lvl8pPr lvl="7" algn="ctr">
              <a:spcBef>
                <a:spcPts val="0"/>
              </a:spcBef>
              <a:spcAft>
                <a:spcPts val="0"/>
              </a:spcAft>
              <a:buSzPts val="1100"/>
              <a:buNone/>
              <a:defRPr/>
            </a:lvl8pPr>
            <a:lvl9pPr lvl="8" algn="ctr">
              <a:spcBef>
                <a:spcPts val="0"/>
              </a:spcBef>
              <a:spcAft>
                <a:spcPts val="0"/>
              </a:spcAft>
              <a:buSzPts val="1100"/>
              <a:buNone/>
              <a:defRPr/>
            </a:lvl9pPr>
          </a:lstStyle>
          <a:p>
            <a:endParaRPr/>
          </a:p>
        </p:txBody>
      </p:sp>
      <p:sp>
        <p:nvSpPr>
          <p:cNvPr id="121" name="Google Shape;121;p24"/>
          <p:cNvSpPr txBox="1">
            <a:spLocks noGrp="1"/>
          </p:cNvSpPr>
          <p:nvPr>
            <p:ph type="body" idx="1"/>
          </p:nvPr>
        </p:nvSpPr>
        <p:spPr>
          <a:xfrm rot="5400000">
            <a:off x="1272778" y="-609597"/>
            <a:ext cx="4388644" cy="6019800"/>
          </a:xfrm>
          <a:prstGeom prst="rect">
            <a:avLst/>
          </a:prstGeom>
          <a:noFill/>
          <a:ln>
            <a:noFill/>
          </a:ln>
        </p:spPr>
        <p:txBody>
          <a:bodyPr spcFirstLastPara="1" wrap="square" lIns="68575" tIns="34275" rIns="68575" bIns="34275" anchor="t" anchorCtr="0">
            <a:noAutofit/>
          </a:bodyPr>
          <a:lstStyle>
            <a:lvl1pPr marL="457200" lvl="0" indent="-317500" algn="l">
              <a:spcBef>
                <a:spcPts val="300"/>
              </a:spcBef>
              <a:spcAft>
                <a:spcPts val="0"/>
              </a:spcAft>
              <a:buClr>
                <a:schemeClr val="dk1"/>
              </a:buClr>
              <a:buSzPts val="1400"/>
              <a:buChar char="•"/>
              <a:defRPr/>
            </a:lvl1pPr>
            <a:lvl2pPr marL="914400" lvl="1" indent="-317500" algn="l">
              <a:spcBef>
                <a:spcPts val="300"/>
              </a:spcBef>
              <a:spcAft>
                <a:spcPts val="0"/>
              </a:spcAft>
              <a:buClr>
                <a:schemeClr val="dk1"/>
              </a:buClr>
              <a:buSzPts val="1400"/>
              <a:buChar char="–"/>
              <a:defRPr/>
            </a:lvl2pPr>
            <a:lvl3pPr marL="1371600" lvl="2" indent="-317500" algn="l">
              <a:spcBef>
                <a:spcPts val="300"/>
              </a:spcBef>
              <a:spcAft>
                <a:spcPts val="0"/>
              </a:spcAft>
              <a:buClr>
                <a:schemeClr val="dk1"/>
              </a:buClr>
              <a:buSzPts val="1400"/>
              <a:buChar char="•"/>
              <a:defRPr/>
            </a:lvl3pPr>
            <a:lvl4pPr marL="1828800" lvl="3" indent="-317500" algn="l">
              <a:spcBef>
                <a:spcPts val="300"/>
              </a:spcBef>
              <a:spcAft>
                <a:spcPts val="0"/>
              </a:spcAft>
              <a:buClr>
                <a:schemeClr val="dk1"/>
              </a:buClr>
              <a:buSzPts val="1400"/>
              <a:buChar char="–"/>
              <a:defRPr/>
            </a:lvl4pPr>
            <a:lvl5pPr marL="2286000" lvl="4" indent="-317500" algn="l">
              <a:spcBef>
                <a:spcPts val="300"/>
              </a:spcBef>
              <a:spcAft>
                <a:spcPts val="0"/>
              </a:spcAft>
              <a:buClr>
                <a:schemeClr val="dk1"/>
              </a:buClr>
              <a:buSzPts val="1400"/>
              <a:buChar char="»"/>
              <a:defRPr/>
            </a:lvl5pPr>
            <a:lvl6pPr marL="2743200" lvl="5" indent="-317500" algn="l">
              <a:spcBef>
                <a:spcPts val="300"/>
              </a:spcBef>
              <a:spcAft>
                <a:spcPts val="0"/>
              </a:spcAft>
              <a:buClr>
                <a:schemeClr val="dk1"/>
              </a:buClr>
              <a:buSzPts val="1400"/>
              <a:buChar char="•"/>
              <a:defRPr/>
            </a:lvl6pPr>
            <a:lvl7pPr marL="3200400" lvl="6" indent="-317500" algn="l">
              <a:spcBef>
                <a:spcPts val="300"/>
              </a:spcBef>
              <a:spcAft>
                <a:spcPts val="0"/>
              </a:spcAft>
              <a:buClr>
                <a:schemeClr val="dk1"/>
              </a:buClr>
              <a:buSzPts val="1400"/>
              <a:buChar char="•"/>
              <a:defRPr/>
            </a:lvl7pPr>
            <a:lvl8pPr marL="3657600" lvl="7" indent="-317500" algn="l">
              <a:spcBef>
                <a:spcPts val="300"/>
              </a:spcBef>
              <a:spcAft>
                <a:spcPts val="0"/>
              </a:spcAft>
              <a:buClr>
                <a:schemeClr val="dk1"/>
              </a:buClr>
              <a:buSzPts val="1400"/>
              <a:buChar char="•"/>
              <a:defRPr/>
            </a:lvl8pPr>
            <a:lvl9pPr marL="4114800" lvl="8" indent="-317500" algn="l">
              <a:spcBef>
                <a:spcPts val="300"/>
              </a:spcBef>
              <a:spcAft>
                <a:spcPts val="0"/>
              </a:spcAft>
              <a:buClr>
                <a:schemeClr val="dk1"/>
              </a:buClr>
              <a:buSzPts val="1400"/>
              <a:buChar char="•"/>
              <a:defRPr/>
            </a:lvl9pPr>
          </a:lstStyle>
          <a:p>
            <a:endParaRPr/>
          </a:p>
        </p:txBody>
      </p:sp>
      <p:sp>
        <p:nvSpPr>
          <p:cNvPr id="122" name="Google Shape;122;p24"/>
          <p:cNvSpPr txBox="1">
            <a:spLocks noGrp="1"/>
          </p:cNvSpPr>
          <p:nvPr>
            <p:ph type="dt" idx="10"/>
          </p:nvPr>
        </p:nvSpPr>
        <p:spPr>
          <a:xfrm>
            <a:off x="457200" y="4767265"/>
            <a:ext cx="21336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23" name="Google Shape;123;p24"/>
          <p:cNvSpPr txBox="1">
            <a:spLocks noGrp="1"/>
          </p:cNvSpPr>
          <p:nvPr>
            <p:ph type="ftr" idx="11"/>
          </p:nvPr>
        </p:nvSpPr>
        <p:spPr>
          <a:xfrm>
            <a:off x="3124200" y="4767265"/>
            <a:ext cx="28956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24" name="Google Shape;124;p24"/>
          <p:cNvSpPr txBox="1">
            <a:spLocks noGrp="1"/>
          </p:cNvSpPr>
          <p:nvPr>
            <p:ph type="sldNum" idx="12"/>
          </p:nvPr>
        </p:nvSpPr>
        <p:spPr>
          <a:xfrm>
            <a:off x="6553200" y="4767265"/>
            <a:ext cx="21336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spcAft>
                <a:spcPts val="0"/>
              </a:spcAft>
              <a:buNone/>
              <a:defRPr sz="900">
                <a:solidFill>
                  <a:srgbClr val="898989"/>
                </a:solidFill>
                <a:latin typeface="Oswald"/>
                <a:ea typeface="Oswald"/>
                <a:cs typeface="Oswald"/>
                <a:sym typeface="Oswald"/>
              </a:defRPr>
            </a:lvl1pPr>
            <a:lvl2pPr marL="0" lvl="1" indent="0" algn="r">
              <a:spcBef>
                <a:spcPts val="0"/>
              </a:spcBef>
              <a:spcAft>
                <a:spcPts val="0"/>
              </a:spcAft>
              <a:buNone/>
              <a:defRPr sz="900">
                <a:solidFill>
                  <a:srgbClr val="898989"/>
                </a:solidFill>
                <a:latin typeface="Oswald"/>
                <a:ea typeface="Oswald"/>
                <a:cs typeface="Oswald"/>
                <a:sym typeface="Oswald"/>
              </a:defRPr>
            </a:lvl2pPr>
            <a:lvl3pPr marL="0" lvl="2" indent="0" algn="r">
              <a:spcBef>
                <a:spcPts val="0"/>
              </a:spcBef>
              <a:spcAft>
                <a:spcPts val="0"/>
              </a:spcAft>
              <a:buNone/>
              <a:defRPr sz="900">
                <a:solidFill>
                  <a:srgbClr val="898989"/>
                </a:solidFill>
                <a:latin typeface="Oswald"/>
                <a:ea typeface="Oswald"/>
                <a:cs typeface="Oswald"/>
                <a:sym typeface="Oswald"/>
              </a:defRPr>
            </a:lvl3pPr>
            <a:lvl4pPr marL="0" lvl="3" indent="0" algn="r">
              <a:spcBef>
                <a:spcPts val="0"/>
              </a:spcBef>
              <a:spcAft>
                <a:spcPts val="0"/>
              </a:spcAft>
              <a:buNone/>
              <a:defRPr sz="900">
                <a:solidFill>
                  <a:srgbClr val="898989"/>
                </a:solidFill>
                <a:latin typeface="Oswald"/>
                <a:ea typeface="Oswald"/>
                <a:cs typeface="Oswald"/>
                <a:sym typeface="Oswald"/>
              </a:defRPr>
            </a:lvl4pPr>
            <a:lvl5pPr marL="0" lvl="4" indent="0" algn="r">
              <a:spcBef>
                <a:spcPts val="0"/>
              </a:spcBef>
              <a:spcAft>
                <a:spcPts val="0"/>
              </a:spcAft>
              <a:buNone/>
              <a:defRPr sz="900">
                <a:solidFill>
                  <a:srgbClr val="898989"/>
                </a:solidFill>
                <a:latin typeface="Oswald"/>
                <a:ea typeface="Oswald"/>
                <a:cs typeface="Oswald"/>
                <a:sym typeface="Oswald"/>
              </a:defRPr>
            </a:lvl5pPr>
            <a:lvl6pPr marL="0" lvl="5" indent="0" algn="r">
              <a:spcBef>
                <a:spcPts val="0"/>
              </a:spcBef>
              <a:spcAft>
                <a:spcPts val="0"/>
              </a:spcAft>
              <a:buNone/>
              <a:defRPr sz="900">
                <a:solidFill>
                  <a:srgbClr val="898989"/>
                </a:solidFill>
                <a:latin typeface="Oswald"/>
                <a:ea typeface="Oswald"/>
                <a:cs typeface="Oswald"/>
                <a:sym typeface="Oswald"/>
              </a:defRPr>
            </a:lvl6pPr>
            <a:lvl7pPr marL="0" lvl="6" indent="0" algn="r">
              <a:spcBef>
                <a:spcPts val="0"/>
              </a:spcBef>
              <a:spcAft>
                <a:spcPts val="0"/>
              </a:spcAft>
              <a:buNone/>
              <a:defRPr sz="900">
                <a:solidFill>
                  <a:srgbClr val="898989"/>
                </a:solidFill>
                <a:latin typeface="Oswald"/>
                <a:ea typeface="Oswald"/>
                <a:cs typeface="Oswald"/>
                <a:sym typeface="Oswald"/>
              </a:defRPr>
            </a:lvl7pPr>
            <a:lvl8pPr marL="0" lvl="7" indent="0" algn="r">
              <a:spcBef>
                <a:spcPts val="0"/>
              </a:spcBef>
              <a:spcAft>
                <a:spcPts val="0"/>
              </a:spcAft>
              <a:buNone/>
              <a:defRPr sz="900">
                <a:solidFill>
                  <a:srgbClr val="898989"/>
                </a:solidFill>
                <a:latin typeface="Oswald"/>
                <a:ea typeface="Oswald"/>
                <a:cs typeface="Oswald"/>
                <a:sym typeface="Oswald"/>
              </a:defRPr>
            </a:lvl8pPr>
            <a:lvl9pPr marL="0" lvl="8" indent="0" algn="r">
              <a:spcBef>
                <a:spcPts val="0"/>
              </a:spcBef>
              <a:spcAft>
                <a:spcPts val="0"/>
              </a:spcAft>
              <a:buNone/>
              <a:defRPr sz="900">
                <a:solidFill>
                  <a:srgbClr val="898989"/>
                </a:solidFill>
                <a:latin typeface="Oswald"/>
                <a:ea typeface="Oswald"/>
                <a:cs typeface="Oswald"/>
                <a:sym typeface="Oswald"/>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457200" y="-35719"/>
            <a:ext cx="8229600" cy="857250"/>
          </a:xfrm>
          <a:prstGeom prst="rect">
            <a:avLst/>
          </a:prstGeom>
          <a:noFill/>
          <a:ln>
            <a:noFill/>
          </a:ln>
        </p:spPr>
        <p:txBody>
          <a:bodyPr spcFirstLastPara="1" wrap="square" lIns="68575" tIns="34275" rIns="68575" bIns="34275" anchor="ctr" anchorCtr="0">
            <a:noAutofit/>
          </a:bodyPr>
          <a:lstStyle>
            <a:lvl1pPr marR="0" lvl="0" algn="ctr" rtl="0">
              <a:spcBef>
                <a:spcPts val="0"/>
              </a:spcBef>
              <a:spcAft>
                <a:spcPts val="0"/>
              </a:spcAft>
              <a:buSzPts val="1100"/>
              <a:buNone/>
              <a:defRPr sz="3300" b="0" i="0" u="none" strike="noStrike" cap="none">
                <a:solidFill>
                  <a:schemeClr val="dk1"/>
                </a:solidFill>
                <a:latin typeface="Oswald"/>
                <a:ea typeface="Oswald"/>
                <a:cs typeface="Oswald"/>
                <a:sym typeface="Oswald"/>
              </a:defRPr>
            </a:lvl1pPr>
            <a:lvl2pPr marR="0" lvl="1" algn="ctr" rtl="0">
              <a:spcBef>
                <a:spcPts val="0"/>
              </a:spcBef>
              <a:spcAft>
                <a:spcPts val="0"/>
              </a:spcAft>
              <a:buSzPts val="1100"/>
              <a:buNone/>
              <a:defRPr sz="3300" b="0" i="0" u="none" strike="noStrike" cap="none">
                <a:solidFill>
                  <a:schemeClr val="dk1"/>
                </a:solidFill>
                <a:latin typeface="Oswald"/>
                <a:ea typeface="Oswald"/>
                <a:cs typeface="Oswald"/>
                <a:sym typeface="Oswald"/>
              </a:defRPr>
            </a:lvl2pPr>
            <a:lvl3pPr marR="0" lvl="2" algn="ctr" rtl="0">
              <a:spcBef>
                <a:spcPts val="0"/>
              </a:spcBef>
              <a:spcAft>
                <a:spcPts val="0"/>
              </a:spcAft>
              <a:buSzPts val="1100"/>
              <a:buNone/>
              <a:defRPr sz="3300" b="0" i="0" u="none" strike="noStrike" cap="none">
                <a:solidFill>
                  <a:schemeClr val="dk1"/>
                </a:solidFill>
                <a:latin typeface="Oswald"/>
                <a:ea typeface="Oswald"/>
                <a:cs typeface="Oswald"/>
                <a:sym typeface="Oswald"/>
              </a:defRPr>
            </a:lvl3pPr>
            <a:lvl4pPr marR="0" lvl="3" algn="ctr" rtl="0">
              <a:spcBef>
                <a:spcPts val="0"/>
              </a:spcBef>
              <a:spcAft>
                <a:spcPts val="0"/>
              </a:spcAft>
              <a:buSzPts val="1100"/>
              <a:buNone/>
              <a:defRPr sz="3300" b="0" i="0" u="none" strike="noStrike" cap="none">
                <a:solidFill>
                  <a:schemeClr val="dk1"/>
                </a:solidFill>
                <a:latin typeface="Oswald"/>
                <a:ea typeface="Oswald"/>
                <a:cs typeface="Oswald"/>
                <a:sym typeface="Oswald"/>
              </a:defRPr>
            </a:lvl4pPr>
            <a:lvl5pPr marR="0" lvl="4" algn="ctr" rtl="0">
              <a:spcBef>
                <a:spcPts val="0"/>
              </a:spcBef>
              <a:spcAft>
                <a:spcPts val="0"/>
              </a:spcAft>
              <a:buSzPts val="1100"/>
              <a:buNone/>
              <a:defRPr sz="3300" b="0" i="0" u="none" strike="noStrike" cap="none">
                <a:solidFill>
                  <a:schemeClr val="dk1"/>
                </a:solidFill>
                <a:latin typeface="Oswald"/>
                <a:ea typeface="Oswald"/>
                <a:cs typeface="Oswald"/>
                <a:sym typeface="Oswald"/>
              </a:defRPr>
            </a:lvl5pPr>
            <a:lvl6pPr marR="0" lvl="5" algn="ctr" rtl="0">
              <a:spcBef>
                <a:spcPts val="0"/>
              </a:spcBef>
              <a:spcAft>
                <a:spcPts val="0"/>
              </a:spcAft>
              <a:buSzPts val="1100"/>
              <a:buNone/>
              <a:defRPr sz="3300" b="0" i="0" u="none" strike="noStrike" cap="none">
                <a:solidFill>
                  <a:schemeClr val="dk1"/>
                </a:solidFill>
                <a:latin typeface="Oswald"/>
                <a:ea typeface="Oswald"/>
                <a:cs typeface="Oswald"/>
                <a:sym typeface="Oswald"/>
              </a:defRPr>
            </a:lvl6pPr>
            <a:lvl7pPr marR="0" lvl="6" algn="ctr" rtl="0">
              <a:spcBef>
                <a:spcPts val="0"/>
              </a:spcBef>
              <a:spcAft>
                <a:spcPts val="0"/>
              </a:spcAft>
              <a:buSzPts val="1100"/>
              <a:buNone/>
              <a:defRPr sz="3300" b="0" i="0" u="none" strike="noStrike" cap="none">
                <a:solidFill>
                  <a:schemeClr val="dk1"/>
                </a:solidFill>
                <a:latin typeface="Oswald"/>
                <a:ea typeface="Oswald"/>
                <a:cs typeface="Oswald"/>
                <a:sym typeface="Oswald"/>
              </a:defRPr>
            </a:lvl7pPr>
            <a:lvl8pPr marR="0" lvl="7" algn="ctr" rtl="0">
              <a:spcBef>
                <a:spcPts val="0"/>
              </a:spcBef>
              <a:spcAft>
                <a:spcPts val="0"/>
              </a:spcAft>
              <a:buSzPts val="1100"/>
              <a:buNone/>
              <a:defRPr sz="3300" b="0" i="0" u="none" strike="noStrike" cap="none">
                <a:solidFill>
                  <a:schemeClr val="dk1"/>
                </a:solidFill>
                <a:latin typeface="Oswald"/>
                <a:ea typeface="Oswald"/>
                <a:cs typeface="Oswald"/>
                <a:sym typeface="Oswald"/>
              </a:defRPr>
            </a:lvl8pPr>
            <a:lvl9pPr marR="0" lvl="8" algn="ctr" rtl="0">
              <a:spcBef>
                <a:spcPts val="0"/>
              </a:spcBef>
              <a:spcAft>
                <a:spcPts val="0"/>
              </a:spcAft>
              <a:buSzPts val="1100"/>
              <a:buNone/>
              <a:defRPr sz="3300" b="0" i="0" u="none" strike="noStrike" cap="none">
                <a:solidFill>
                  <a:schemeClr val="dk1"/>
                </a:solidFill>
                <a:latin typeface="Oswald"/>
                <a:ea typeface="Oswald"/>
                <a:cs typeface="Oswald"/>
                <a:sym typeface="Oswald"/>
              </a:defRPr>
            </a:lvl9pPr>
          </a:lstStyle>
          <a:p>
            <a:endParaRPr/>
          </a:p>
        </p:txBody>
      </p:sp>
      <p:sp>
        <p:nvSpPr>
          <p:cNvPr id="52" name="Google Shape;52;p13"/>
          <p:cNvSpPr txBox="1">
            <a:spLocks noGrp="1"/>
          </p:cNvSpPr>
          <p:nvPr>
            <p:ph type="body" idx="1"/>
          </p:nvPr>
        </p:nvSpPr>
        <p:spPr>
          <a:xfrm>
            <a:off x="457200" y="821531"/>
            <a:ext cx="8229600" cy="3773091"/>
          </a:xfrm>
          <a:prstGeom prst="rect">
            <a:avLst/>
          </a:prstGeom>
          <a:noFill/>
          <a:ln>
            <a:noFill/>
          </a:ln>
        </p:spPr>
        <p:txBody>
          <a:bodyPr spcFirstLastPara="1" wrap="square" lIns="68575" tIns="34275" rIns="68575" bIns="34275" anchor="t" anchorCtr="0">
            <a:noAutofit/>
          </a:bodyPr>
          <a:lstStyle>
            <a:lvl1pPr marL="457200" marR="0" lvl="0" indent="-381000" algn="l" rtl="0">
              <a:spcBef>
                <a:spcPts val="500"/>
              </a:spcBef>
              <a:spcAft>
                <a:spcPts val="0"/>
              </a:spcAft>
              <a:buClr>
                <a:schemeClr val="dk1"/>
              </a:buClr>
              <a:buSzPts val="2400"/>
              <a:buFont typeface="Arial"/>
              <a:buChar char="•"/>
              <a:defRPr sz="2400" b="0" i="0" u="none" strike="noStrike" cap="none">
                <a:solidFill>
                  <a:schemeClr val="dk1"/>
                </a:solidFill>
                <a:latin typeface="Oswald"/>
                <a:ea typeface="Oswald"/>
                <a:cs typeface="Oswald"/>
                <a:sym typeface="Oswald"/>
              </a:defRPr>
            </a:lvl1pPr>
            <a:lvl2pPr marL="914400" marR="0" lvl="1" indent="-361950" algn="l" rtl="0">
              <a:spcBef>
                <a:spcPts val="400"/>
              </a:spcBef>
              <a:spcAft>
                <a:spcPts val="0"/>
              </a:spcAft>
              <a:buClr>
                <a:schemeClr val="dk1"/>
              </a:buClr>
              <a:buSzPts val="2100"/>
              <a:buFont typeface="Arial"/>
              <a:buChar char="–"/>
              <a:defRPr sz="2100" b="0" i="0" u="none" strike="noStrike" cap="none">
                <a:solidFill>
                  <a:schemeClr val="dk1"/>
                </a:solidFill>
                <a:latin typeface="Oswald"/>
                <a:ea typeface="Oswald"/>
                <a:cs typeface="Oswald"/>
                <a:sym typeface="Oswald"/>
              </a:defRPr>
            </a:lvl2pPr>
            <a:lvl3pPr marL="1371600" marR="0" lvl="2" indent="-342900" algn="l" rtl="0">
              <a:spcBef>
                <a:spcPts val="400"/>
              </a:spcBef>
              <a:spcAft>
                <a:spcPts val="0"/>
              </a:spcAft>
              <a:buClr>
                <a:schemeClr val="dk1"/>
              </a:buClr>
              <a:buSzPts val="1800"/>
              <a:buFont typeface="Arial"/>
              <a:buChar char="•"/>
              <a:defRPr sz="1800" b="0" i="0" u="none" strike="noStrike" cap="none">
                <a:solidFill>
                  <a:schemeClr val="dk1"/>
                </a:solidFill>
                <a:latin typeface="Oswald"/>
                <a:ea typeface="Oswald"/>
                <a:cs typeface="Oswald"/>
                <a:sym typeface="Oswald"/>
              </a:defRPr>
            </a:lvl3pPr>
            <a:lvl4pPr marL="1828800" marR="0" lvl="3" indent="-323850" algn="l" rtl="0">
              <a:spcBef>
                <a:spcPts val="300"/>
              </a:spcBef>
              <a:spcAft>
                <a:spcPts val="0"/>
              </a:spcAft>
              <a:buClr>
                <a:schemeClr val="dk1"/>
              </a:buClr>
              <a:buSzPts val="1500"/>
              <a:buFont typeface="Arial"/>
              <a:buChar char="–"/>
              <a:defRPr sz="1500" b="0" i="0" u="none" strike="noStrike" cap="none">
                <a:solidFill>
                  <a:schemeClr val="dk1"/>
                </a:solidFill>
                <a:latin typeface="Oswald"/>
                <a:ea typeface="Oswald"/>
                <a:cs typeface="Oswald"/>
                <a:sym typeface="Oswald"/>
              </a:defRPr>
            </a:lvl4pPr>
            <a:lvl5pPr marL="2286000" marR="0" lvl="4" indent="-323850" algn="l" rtl="0">
              <a:spcBef>
                <a:spcPts val="300"/>
              </a:spcBef>
              <a:spcAft>
                <a:spcPts val="0"/>
              </a:spcAft>
              <a:buClr>
                <a:schemeClr val="dk1"/>
              </a:buClr>
              <a:buSzPts val="1500"/>
              <a:buFont typeface="Arial"/>
              <a:buChar char="»"/>
              <a:defRPr sz="1500" b="0" i="0" u="none" strike="noStrike" cap="none">
                <a:solidFill>
                  <a:schemeClr val="dk1"/>
                </a:solidFill>
                <a:latin typeface="Oswald"/>
                <a:ea typeface="Oswald"/>
                <a:cs typeface="Oswald"/>
                <a:sym typeface="Oswald"/>
              </a:defRPr>
            </a:lvl5pPr>
            <a:lvl6pPr marL="2743200" marR="0" lvl="5" indent="-323850" algn="l" rtl="0">
              <a:spcBef>
                <a:spcPts val="3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6pPr>
            <a:lvl7pPr marL="3200400" marR="0" lvl="6" indent="-323850" algn="l" rtl="0">
              <a:spcBef>
                <a:spcPts val="3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7pPr>
            <a:lvl8pPr marL="3657600" marR="0" lvl="7" indent="-323850" algn="l" rtl="0">
              <a:spcBef>
                <a:spcPts val="3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8pPr>
            <a:lvl9pPr marL="4114800" marR="0" lvl="8" indent="-323850" algn="l" rtl="0">
              <a:spcBef>
                <a:spcPts val="3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9pPr>
          </a:lstStyle>
          <a:p>
            <a:endParaRPr/>
          </a:p>
        </p:txBody>
      </p:sp>
      <p:sp>
        <p:nvSpPr>
          <p:cNvPr id="53" name="Google Shape;53;p13"/>
          <p:cNvSpPr txBox="1">
            <a:spLocks noGrp="1"/>
          </p:cNvSpPr>
          <p:nvPr>
            <p:ph type="dt" idx="10"/>
          </p:nvPr>
        </p:nvSpPr>
        <p:spPr>
          <a:xfrm>
            <a:off x="457200" y="4767265"/>
            <a:ext cx="2133600" cy="273844"/>
          </a:xfrm>
          <a:prstGeom prst="rect">
            <a:avLst/>
          </a:prstGeom>
          <a:noFill/>
          <a:ln>
            <a:noFill/>
          </a:ln>
        </p:spPr>
        <p:txBody>
          <a:bodyPr spcFirstLastPara="1" wrap="square" lIns="68575" tIns="34275" rIns="68575" bIns="34275" anchor="ctr" anchorCtr="0">
            <a:noAutofit/>
          </a:bodyPr>
          <a:lstStyle>
            <a:lvl1pPr marR="0" lvl="0" algn="l" rtl="0">
              <a:spcBef>
                <a:spcPts val="0"/>
              </a:spcBef>
              <a:spcAft>
                <a:spcPts val="0"/>
              </a:spcAft>
              <a:buSzPts val="1100"/>
              <a:buNone/>
              <a:defRPr sz="900" b="0" i="0" u="none" strike="noStrike" cap="none">
                <a:solidFill>
                  <a:srgbClr val="898989"/>
                </a:solidFill>
                <a:latin typeface="Oswald"/>
                <a:ea typeface="Oswald"/>
                <a:cs typeface="Oswald"/>
                <a:sym typeface="Oswald"/>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54" name="Google Shape;54;p13"/>
          <p:cNvSpPr txBox="1">
            <a:spLocks noGrp="1"/>
          </p:cNvSpPr>
          <p:nvPr>
            <p:ph type="ftr" idx="11"/>
          </p:nvPr>
        </p:nvSpPr>
        <p:spPr>
          <a:xfrm>
            <a:off x="3124200" y="4767265"/>
            <a:ext cx="2895600" cy="273844"/>
          </a:xfrm>
          <a:prstGeom prst="rect">
            <a:avLst/>
          </a:prstGeom>
          <a:noFill/>
          <a:ln>
            <a:noFill/>
          </a:ln>
        </p:spPr>
        <p:txBody>
          <a:bodyPr spcFirstLastPara="1" wrap="square" lIns="68575" tIns="34275" rIns="68575" bIns="34275" anchor="ctr" anchorCtr="0">
            <a:noAutofit/>
          </a:bodyPr>
          <a:lstStyle>
            <a:lvl1pPr marR="0" lvl="0" algn="ctr" rtl="0">
              <a:spcBef>
                <a:spcPts val="0"/>
              </a:spcBef>
              <a:spcAft>
                <a:spcPts val="0"/>
              </a:spcAft>
              <a:buSzPts val="1100"/>
              <a:buNone/>
              <a:defRPr sz="900" b="0" i="0" u="none" strike="noStrike" cap="none">
                <a:solidFill>
                  <a:srgbClr val="888888"/>
                </a:solidFill>
                <a:latin typeface="Oswald"/>
                <a:ea typeface="Oswald"/>
                <a:cs typeface="Oswald"/>
                <a:sym typeface="Oswald"/>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55" name="Google Shape;55;p13"/>
          <p:cNvSpPr txBox="1">
            <a:spLocks noGrp="1"/>
          </p:cNvSpPr>
          <p:nvPr>
            <p:ph type="sldNum" idx="12"/>
          </p:nvPr>
        </p:nvSpPr>
        <p:spPr>
          <a:xfrm>
            <a:off x="6553200" y="4767265"/>
            <a:ext cx="2133600" cy="273844"/>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spcAft>
                <a:spcPts val="0"/>
              </a:spcAft>
              <a:buNone/>
              <a:defRPr sz="900" b="0" i="0" u="none" strike="noStrike" cap="none">
                <a:solidFill>
                  <a:srgbClr val="898989"/>
                </a:solidFill>
                <a:latin typeface="Oswald"/>
                <a:ea typeface="Oswald"/>
                <a:cs typeface="Oswald"/>
                <a:sym typeface="Oswald"/>
              </a:defRPr>
            </a:lvl1pPr>
            <a:lvl2pPr marL="0" marR="0" lvl="1" indent="0" algn="r" rtl="0">
              <a:spcBef>
                <a:spcPts val="0"/>
              </a:spcBef>
              <a:spcAft>
                <a:spcPts val="0"/>
              </a:spcAft>
              <a:buNone/>
              <a:defRPr sz="900" b="0" i="0" u="none" strike="noStrike" cap="none">
                <a:solidFill>
                  <a:srgbClr val="898989"/>
                </a:solidFill>
                <a:latin typeface="Oswald"/>
                <a:ea typeface="Oswald"/>
                <a:cs typeface="Oswald"/>
                <a:sym typeface="Oswald"/>
              </a:defRPr>
            </a:lvl2pPr>
            <a:lvl3pPr marL="0" marR="0" lvl="2" indent="0" algn="r" rtl="0">
              <a:spcBef>
                <a:spcPts val="0"/>
              </a:spcBef>
              <a:spcAft>
                <a:spcPts val="0"/>
              </a:spcAft>
              <a:buNone/>
              <a:defRPr sz="900" b="0" i="0" u="none" strike="noStrike" cap="none">
                <a:solidFill>
                  <a:srgbClr val="898989"/>
                </a:solidFill>
                <a:latin typeface="Oswald"/>
                <a:ea typeface="Oswald"/>
                <a:cs typeface="Oswald"/>
                <a:sym typeface="Oswald"/>
              </a:defRPr>
            </a:lvl3pPr>
            <a:lvl4pPr marL="0" marR="0" lvl="3" indent="0" algn="r" rtl="0">
              <a:spcBef>
                <a:spcPts val="0"/>
              </a:spcBef>
              <a:spcAft>
                <a:spcPts val="0"/>
              </a:spcAft>
              <a:buNone/>
              <a:defRPr sz="900" b="0" i="0" u="none" strike="noStrike" cap="none">
                <a:solidFill>
                  <a:srgbClr val="898989"/>
                </a:solidFill>
                <a:latin typeface="Oswald"/>
                <a:ea typeface="Oswald"/>
                <a:cs typeface="Oswald"/>
                <a:sym typeface="Oswald"/>
              </a:defRPr>
            </a:lvl4pPr>
            <a:lvl5pPr marL="0" marR="0" lvl="4" indent="0" algn="r" rtl="0">
              <a:spcBef>
                <a:spcPts val="0"/>
              </a:spcBef>
              <a:spcAft>
                <a:spcPts val="0"/>
              </a:spcAft>
              <a:buNone/>
              <a:defRPr sz="900" b="0" i="0" u="none" strike="noStrike" cap="none">
                <a:solidFill>
                  <a:srgbClr val="898989"/>
                </a:solidFill>
                <a:latin typeface="Oswald"/>
                <a:ea typeface="Oswald"/>
                <a:cs typeface="Oswald"/>
                <a:sym typeface="Oswald"/>
              </a:defRPr>
            </a:lvl5pPr>
            <a:lvl6pPr marL="0" marR="0" lvl="5" indent="0" algn="r" rtl="0">
              <a:spcBef>
                <a:spcPts val="0"/>
              </a:spcBef>
              <a:spcAft>
                <a:spcPts val="0"/>
              </a:spcAft>
              <a:buNone/>
              <a:defRPr sz="900" b="0" i="0" u="none" strike="noStrike" cap="none">
                <a:solidFill>
                  <a:srgbClr val="898989"/>
                </a:solidFill>
                <a:latin typeface="Oswald"/>
                <a:ea typeface="Oswald"/>
                <a:cs typeface="Oswald"/>
                <a:sym typeface="Oswald"/>
              </a:defRPr>
            </a:lvl6pPr>
            <a:lvl7pPr marL="0" marR="0" lvl="6" indent="0" algn="r" rtl="0">
              <a:spcBef>
                <a:spcPts val="0"/>
              </a:spcBef>
              <a:spcAft>
                <a:spcPts val="0"/>
              </a:spcAft>
              <a:buNone/>
              <a:defRPr sz="900" b="0" i="0" u="none" strike="noStrike" cap="none">
                <a:solidFill>
                  <a:srgbClr val="898989"/>
                </a:solidFill>
                <a:latin typeface="Oswald"/>
                <a:ea typeface="Oswald"/>
                <a:cs typeface="Oswald"/>
                <a:sym typeface="Oswald"/>
              </a:defRPr>
            </a:lvl7pPr>
            <a:lvl8pPr marL="0" marR="0" lvl="7" indent="0" algn="r" rtl="0">
              <a:spcBef>
                <a:spcPts val="0"/>
              </a:spcBef>
              <a:spcAft>
                <a:spcPts val="0"/>
              </a:spcAft>
              <a:buNone/>
              <a:defRPr sz="900" b="0" i="0" u="none" strike="noStrike" cap="none">
                <a:solidFill>
                  <a:srgbClr val="898989"/>
                </a:solidFill>
                <a:latin typeface="Oswald"/>
                <a:ea typeface="Oswald"/>
                <a:cs typeface="Oswald"/>
                <a:sym typeface="Oswald"/>
              </a:defRPr>
            </a:lvl8pPr>
            <a:lvl9pPr marL="0" marR="0" lvl="8" indent="0" algn="r" rtl="0">
              <a:spcBef>
                <a:spcPts val="0"/>
              </a:spcBef>
              <a:spcAft>
                <a:spcPts val="0"/>
              </a:spcAft>
              <a:buNone/>
              <a:defRPr sz="900" b="0" i="0" u="none" strike="noStrike" cap="none">
                <a:solidFill>
                  <a:srgbClr val="898989"/>
                </a:solidFill>
                <a:latin typeface="Oswald"/>
                <a:ea typeface="Oswald"/>
                <a:cs typeface="Oswald"/>
                <a:sym typeface="Oswald"/>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hyperlink" Target="https://drive.google.com/file/d/1vAmC8aRbyTjfceP0D8nPCM9K8hlGEPZQ/view?usp=sharing" TargetMode="External"/><Relationship Id="rId2" Type="http://schemas.openxmlformats.org/officeDocument/2006/relationships/notesSlide" Target="../notesSlides/notesSlide5.xml"/><Relationship Id="rId1" Type="http://schemas.openxmlformats.org/officeDocument/2006/relationships/slideLayout" Target="../slideLayouts/slideLayout13.xml"/><Relationship Id="rId5" Type="http://schemas.openxmlformats.org/officeDocument/2006/relationships/image" Target="../media/image1.png"/><Relationship Id="rId4" Type="http://schemas.openxmlformats.org/officeDocument/2006/relationships/hyperlink" Target="https://drive.google.com/file/d/1p0i94AIRVDPeMhnGWsNl8dYdTSbb23aT/view?usp=sharing"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28"/>
        <p:cNvGrpSpPr/>
        <p:nvPr/>
      </p:nvGrpSpPr>
      <p:grpSpPr>
        <a:xfrm>
          <a:off x="0" y="0"/>
          <a:ext cx="0" cy="0"/>
          <a:chOff x="0" y="0"/>
          <a:chExt cx="0" cy="0"/>
        </a:xfrm>
      </p:grpSpPr>
      <p:sp>
        <p:nvSpPr>
          <p:cNvPr id="129" name="Google Shape;129;p25"/>
          <p:cNvSpPr/>
          <p:nvPr/>
        </p:nvSpPr>
        <p:spPr>
          <a:xfrm>
            <a:off x="698326" y="167742"/>
            <a:ext cx="6858000" cy="1155320"/>
          </a:xfrm>
          <a:prstGeom prst="rect">
            <a:avLst/>
          </a:prstGeom>
          <a:solidFill>
            <a:schemeClr val="l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
        <p:nvSpPr>
          <p:cNvPr id="130" name="Google Shape;130;p25"/>
          <p:cNvSpPr txBox="1">
            <a:spLocks noGrp="1"/>
          </p:cNvSpPr>
          <p:nvPr>
            <p:ph type="subTitle" idx="1"/>
          </p:nvPr>
        </p:nvSpPr>
        <p:spPr>
          <a:xfrm>
            <a:off x="1772858" y="2463347"/>
            <a:ext cx="6400800" cy="1314600"/>
          </a:xfrm>
          <a:prstGeom prst="rect">
            <a:avLst/>
          </a:prstGeom>
          <a:noFill/>
          <a:ln>
            <a:noFill/>
          </a:ln>
        </p:spPr>
        <p:txBody>
          <a:bodyPr spcFirstLastPara="1" wrap="square" lIns="68575" tIns="34275" rIns="68575" bIns="34275" anchor="t" anchorCtr="0">
            <a:noAutofit/>
          </a:bodyPr>
          <a:lstStyle/>
          <a:p>
            <a:pPr marL="0" lvl="0" indent="0">
              <a:spcBef>
                <a:spcPts val="0"/>
              </a:spcBef>
            </a:pPr>
            <a:r>
              <a:rPr lang="en-US" sz="2800" dirty="0" smtClean="0">
                <a:solidFill>
                  <a:schemeClr val="tx1"/>
                </a:solidFill>
                <a:latin typeface="Comic Sans MS" pitchFamily="66" charset="0"/>
              </a:rPr>
              <a:t>Smart Healthcare Assistant</a:t>
            </a:r>
          </a:p>
          <a:p>
            <a:pPr marL="0" lvl="0" indent="0">
              <a:spcBef>
                <a:spcPts val="0"/>
              </a:spcBef>
            </a:pPr>
            <a:endParaRPr lang="en-US" sz="2800" dirty="0" smtClean="0">
              <a:solidFill>
                <a:schemeClr val="tx1"/>
              </a:solidFill>
              <a:latin typeface="Comic Sans MS" pitchFamily="66" charset="0"/>
              <a:sym typeface="Times New Roman"/>
            </a:endParaRPr>
          </a:p>
          <a:p>
            <a:pPr marL="0" lvl="0" indent="0">
              <a:spcBef>
                <a:spcPts val="0"/>
              </a:spcBef>
            </a:pPr>
            <a:endParaRPr sz="2800" dirty="0">
              <a:solidFill>
                <a:schemeClr val="tx1"/>
              </a:solidFill>
              <a:latin typeface="Comic Sans MS" pitchFamily="66" charset="0"/>
              <a:sym typeface="Times New Roman"/>
            </a:endParaRPr>
          </a:p>
        </p:txBody>
      </p:sp>
      <p:sp>
        <p:nvSpPr>
          <p:cNvPr id="132" name="Google Shape;132;p25"/>
          <p:cNvSpPr txBox="1"/>
          <p:nvPr/>
        </p:nvSpPr>
        <p:spPr>
          <a:xfrm>
            <a:off x="5835355" y="3896970"/>
            <a:ext cx="3474899" cy="715550"/>
          </a:xfrm>
          <a:prstGeom prst="rect">
            <a:avLst/>
          </a:prstGeom>
          <a:noFill/>
          <a:ln>
            <a:noFill/>
          </a:ln>
        </p:spPr>
        <p:txBody>
          <a:bodyPr spcFirstLastPara="1" wrap="square" lIns="68575" tIns="34275" rIns="68575" bIns="34275" anchor="t" anchorCtr="0">
            <a:spAutoFit/>
          </a:bodyPr>
          <a:lstStyle/>
          <a:p>
            <a:pPr marL="0" marR="0" lvl="0" indent="0" algn="just" rtl="0">
              <a:lnSpc>
                <a:spcPct val="100000"/>
              </a:lnSpc>
              <a:spcBef>
                <a:spcPts val="0"/>
              </a:spcBef>
              <a:spcAft>
                <a:spcPts val="0"/>
              </a:spcAft>
              <a:buNone/>
            </a:pPr>
            <a:r>
              <a:rPr lang="en" dirty="0">
                <a:solidFill>
                  <a:schemeClr val="dk1"/>
                </a:solidFill>
                <a:latin typeface="Comic Sans MS" pitchFamily="66" charset="0"/>
                <a:ea typeface="Calibri"/>
                <a:cs typeface="Calibri"/>
                <a:sym typeface="Calibri"/>
              </a:rPr>
              <a:t>Student </a:t>
            </a:r>
            <a:r>
              <a:rPr lang="en" dirty="0" smtClean="0">
                <a:solidFill>
                  <a:schemeClr val="dk1"/>
                </a:solidFill>
                <a:latin typeface="Comic Sans MS" pitchFamily="66" charset="0"/>
                <a:ea typeface="Calibri"/>
                <a:cs typeface="Calibri"/>
                <a:sym typeface="Calibri"/>
              </a:rPr>
              <a:t>Name: S.Bhuvaneswari</a:t>
            </a:r>
            <a:endParaRPr>
              <a:solidFill>
                <a:schemeClr val="dk1"/>
              </a:solidFill>
              <a:latin typeface="Comic Sans MS" pitchFamily="66" charset="0"/>
              <a:ea typeface="Calibri"/>
              <a:cs typeface="Calibri"/>
              <a:sym typeface="Calibri"/>
            </a:endParaRPr>
          </a:p>
          <a:p>
            <a:pPr marL="0" marR="0" lvl="0" indent="0" algn="just" rtl="0">
              <a:lnSpc>
                <a:spcPct val="100000"/>
              </a:lnSpc>
              <a:spcBef>
                <a:spcPts val="0"/>
              </a:spcBef>
              <a:spcAft>
                <a:spcPts val="0"/>
              </a:spcAft>
              <a:buNone/>
            </a:pPr>
            <a:r>
              <a:rPr lang="en" dirty="0">
                <a:solidFill>
                  <a:schemeClr val="dk1"/>
                </a:solidFill>
                <a:latin typeface="Comic Sans MS" pitchFamily="66" charset="0"/>
                <a:ea typeface="Calibri"/>
                <a:cs typeface="Calibri"/>
                <a:sym typeface="Calibri"/>
              </a:rPr>
              <a:t>Starter Kit </a:t>
            </a:r>
            <a:r>
              <a:rPr lang="en" dirty="0" smtClean="0">
                <a:solidFill>
                  <a:schemeClr val="dk1"/>
                </a:solidFill>
                <a:latin typeface="Comic Sans MS" pitchFamily="66" charset="0"/>
                <a:ea typeface="Calibri"/>
                <a:cs typeface="Calibri"/>
                <a:sym typeface="Calibri"/>
              </a:rPr>
              <a:t>Titile:function calling</a:t>
            </a:r>
            <a:endParaRPr>
              <a:solidFill>
                <a:schemeClr val="dk1"/>
              </a:solidFill>
              <a:latin typeface="Comic Sans MS" pitchFamily="66" charset="0"/>
              <a:ea typeface="Calibri"/>
              <a:cs typeface="Calibri"/>
              <a:sym typeface="Calibri"/>
            </a:endParaRPr>
          </a:p>
          <a:p>
            <a:pPr lvl="0" algn="just"/>
            <a:r>
              <a:rPr lang="en" dirty="0">
                <a:solidFill>
                  <a:schemeClr val="dk1"/>
                </a:solidFill>
                <a:latin typeface="Comic Sans MS" pitchFamily="66" charset="0"/>
                <a:ea typeface="Calibri"/>
                <a:cs typeface="Calibri"/>
                <a:sym typeface="Calibri"/>
              </a:rPr>
              <a:t>Mentor </a:t>
            </a:r>
            <a:r>
              <a:rPr lang="en" dirty="0" smtClean="0">
                <a:solidFill>
                  <a:schemeClr val="dk1"/>
                </a:solidFill>
                <a:latin typeface="Comic Sans MS" pitchFamily="66" charset="0"/>
                <a:ea typeface="Calibri"/>
                <a:cs typeface="Calibri"/>
                <a:sym typeface="Calibri"/>
              </a:rPr>
              <a:t>Name:Mr.</a:t>
            </a:r>
            <a:r>
              <a:rPr lang="en-US" dirty="0" smtClean="0">
                <a:latin typeface="Comic Sans MS" pitchFamily="66" charset="0"/>
              </a:rPr>
              <a:t>  </a:t>
            </a:r>
            <a:r>
              <a:rPr lang="en-US" dirty="0" err="1" smtClean="0">
                <a:latin typeface="Comic Sans MS" pitchFamily="66" charset="0"/>
              </a:rPr>
              <a:t>Naveen</a:t>
            </a:r>
            <a:endParaRPr>
              <a:solidFill>
                <a:schemeClr val="dk1"/>
              </a:solidFill>
              <a:latin typeface="Comic Sans MS" pitchFamily="66" charset="0"/>
              <a:ea typeface="Calibri"/>
              <a:cs typeface="Calibri"/>
              <a:sym typeface="Calibri"/>
            </a:endParaRPr>
          </a:p>
        </p:txBody>
      </p:sp>
      <p:sp>
        <p:nvSpPr>
          <p:cNvPr id="7" name="Rectangle 6"/>
          <p:cNvSpPr/>
          <p:nvPr/>
        </p:nvSpPr>
        <p:spPr>
          <a:xfrm>
            <a:off x="1346548" y="167742"/>
            <a:ext cx="7546931" cy="2200602"/>
          </a:xfrm>
          <a:prstGeom prst="rect">
            <a:avLst/>
          </a:prstGeom>
        </p:spPr>
        <p:txBody>
          <a:bodyPr wrap="square">
            <a:spAutoFit/>
          </a:bodyPr>
          <a:lstStyle/>
          <a:p>
            <a:pPr algn="ctr">
              <a:lnSpc>
                <a:spcPct val="150000"/>
              </a:lnSpc>
            </a:pPr>
            <a:r>
              <a:rPr lang="en-US" sz="2000" b="1" dirty="0" smtClean="0">
                <a:solidFill>
                  <a:srgbClr val="1525B9"/>
                </a:solidFill>
                <a:latin typeface="Cambria" pitchFamily="18" charset="0"/>
              </a:rPr>
              <a:t>National Engineering College, </a:t>
            </a:r>
            <a:r>
              <a:rPr lang="en-IN" sz="2000" b="1" dirty="0" smtClean="0">
                <a:solidFill>
                  <a:srgbClr val="1525B9"/>
                </a:solidFill>
                <a:latin typeface="Cambria" pitchFamily="18" charset="0"/>
              </a:rPr>
              <a:t>K.R. Nagar, Kovilpatti – 628 503</a:t>
            </a:r>
            <a:r>
              <a:rPr lang="en-US" b="1" dirty="0">
                <a:solidFill>
                  <a:srgbClr val="1525B9"/>
                </a:solidFill>
                <a:latin typeface="Cambria" pitchFamily="18" charset="0"/>
              </a:rPr>
              <a:t/>
            </a:r>
            <a:br>
              <a:rPr lang="en-US" b="1" dirty="0">
                <a:solidFill>
                  <a:srgbClr val="1525B9"/>
                </a:solidFill>
                <a:latin typeface="Cambria" pitchFamily="18" charset="0"/>
              </a:rPr>
            </a:br>
            <a:r>
              <a:rPr lang="en-US" b="1" i="1" dirty="0">
                <a:solidFill>
                  <a:srgbClr val="C00000"/>
                </a:solidFill>
                <a:latin typeface="Cambria" pitchFamily="18" charset="0"/>
              </a:rPr>
              <a:t>(An Autonomous Institution,  Affiliated to Anna University, Chennai</a:t>
            </a:r>
            <a:r>
              <a:rPr lang="en-US" b="1" i="1" dirty="0" smtClean="0">
                <a:solidFill>
                  <a:srgbClr val="C00000"/>
                </a:solidFill>
                <a:latin typeface="Cambria" pitchFamily="18" charset="0"/>
              </a:rPr>
              <a:t>)</a:t>
            </a:r>
            <a:endParaRPr lang="en-US" b="1" i="1" dirty="0">
              <a:solidFill>
                <a:srgbClr val="C00000"/>
              </a:solidFill>
              <a:latin typeface="Cambria" pitchFamily="18" charset="0"/>
            </a:endParaRPr>
          </a:p>
          <a:p>
            <a:pPr algn="ctr">
              <a:lnSpc>
                <a:spcPct val="150000"/>
              </a:lnSpc>
            </a:pPr>
            <a:r>
              <a:rPr lang="en-US" sz="2000" b="1" dirty="0">
                <a:solidFill>
                  <a:srgbClr val="2B0BB5"/>
                </a:solidFill>
                <a:latin typeface="Cambria" pitchFamily="18" charset="0"/>
                <a:ea typeface="Cambria" pitchFamily="18" charset="0"/>
              </a:rPr>
              <a:t>Department of Artificial Intelligence and Data </a:t>
            </a:r>
            <a:r>
              <a:rPr lang="en-US" sz="2000" b="1" dirty="0" smtClean="0">
                <a:solidFill>
                  <a:srgbClr val="2B0BB5"/>
                </a:solidFill>
                <a:latin typeface="Cambria" pitchFamily="18" charset="0"/>
                <a:ea typeface="Cambria" pitchFamily="18" charset="0"/>
              </a:rPr>
              <a:t>Science</a:t>
            </a:r>
          </a:p>
          <a:p>
            <a:pPr algn="ctr">
              <a:lnSpc>
                <a:spcPct val="150000"/>
              </a:lnSpc>
            </a:pPr>
            <a:r>
              <a:rPr lang="en" sz="2800" b="1" dirty="0">
                <a:solidFill>
                  <a:schemeClr val="dk2"/>
                </a:solidFill>
                <a:latin typeface="Garamond" pitchFamily="18" charset="0"/>
                <a:ea typeface="Garamond"/>
                <a:cs typeface="Garamond"/>
                <a:sym typeface="Garamond"/>
              </a:rPr>
              <a:t>DigitalT3 Hackathon</a:t>
            </a:r>
            <a:endParaRPr lang="en-US" sz="2800" b="1" dirty="0">
              <a:solidFill>
                <a:srgbClr val="2B0BB5"/>
              </a:solidFill>
              <a:latin typeface="Garamond" pitchFamily="18" charset="0"/>
              <a:ea typeface="Cambria" pitchFamily="18" charset="0"/>
            </a:endParaRPr>
          </a:p>
          <a:p>
            <a:pPr algn="ctr"/>
            <a:endParaRPr lang="en-US" b="1" dirty="0">
              <a:solidFill>
                <a:srgbClr val="C00000"/>
              </a:solidFill>
              <a:latin typeface="Cambria" pitchFamily="18" charset="0"/>
            </a:endParaRPr>
          </a:p>
        </p:txBody>
      </p:sp>
      <p:pic>
        <p:nvPicPr>
          <p:cNvPr id="8" name="Picture 7"/>
          <p:cNvPicPr>
            <a:picLocks noChangeAspect="1" noChangeArrowheads="1"/>
          </p:cNvPicPr>
          <p:nvPr/>
        </p:nvPicPr>
        <p:blipFill>
          <a:blip r:embed="rId3" cstate="print">
            <a:clrChange>
              <a:clrFrom>
                <a:srgbClr val="FFFFFF"/>
              </a:clrFrom>
              <a:clrTo>
                <a:srgbClr val="FFFFFF">
                  <a:alpha val="0"/>
                </a:srgbClr>
              </a:clrTo>
            </a:clrChange>
            <a:lum contrast="30000"/>
          </a:blip>
          <a:srcRect/>
          <a:stretch>
            <a:fillRect/>
          </a:stretch>
        </p:blipFill>
        <p:spPr bwMode="auto">
          <a:xfrm>
            <a:off x="576854" y="167742"/>
            <a:ext cx="883285" cy="100012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7"/>
          <p:cNvSpPr/>
          <p:nvPr/>
        </p:nvSpPr>
        <p:spPr>
          <a:xfrm>
            <a:off x="0" y="4766072"/>
            <a:ext cx="9143999" cy="377429"/>
          </a:xfrm>
          <a:prstGeom prst="rect">
            <a:avLst/>
          </a:prstGeom>
          <a:solidFill>
            <a:srgbClr val="0070C0"/>
          </a:solidFill>
          <a:ln>
            <a:noFill/>
          </a:ln>
          <a:effectLst>
            <a:outerShdw dist="23000" dir="5400000" rotWithShape="0">
              <a:srgbClr val="808080">
                <a:alpha val="34901"/>
              </a:srgbClr>
            </a:outerShdw>
          </a:effectLst>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rgbClr val="953734"/>
              </a:solidFill>
              <a:latin typeface="Calibri"/>
              <a:ea typeface="Calibri"/>
              <a:cs typeface="Calibri"/>
              <a:sym typeface="Calibri"/>
            </a:endParaRPr>
          </a:p>
        </p:txBody>
      </p:sp>
      <p:sp>
        <p:nvSpPr>
          <p:cNvPr id="152" name="Google Shape;152;p27"/>
          <p:cNvSpPr txBox="1">
            <a:spLocks noGrp="1"/>
          </p:cNvSpPr>
          <p:nvPr>
            <p:ph type="sldNum" idx="12"/>
          </p:nvPr>
        </p:nvSpPr>
        <p:spPr>
          <a:xfrm>
            <a:off x="6553200" y="4767265"/>
            <a:ext cx="2133600" cy="273844"/>
          </a:xfrm>
          <a:prstGeom prst="rect">
            <a:avLst/>
          </a:prstGeom>
          <a:noFill/>
          <a:ln>
            <a:noFill/>
          </a:ln>
        </p:spPr>
        <p:txBody>
          <a:bodyPr spcFirstLastPara="1" wrap="square" lIns="68575" tIns="34275" rIns="68575" bIns="34275" anchor="ctr" anchorCtr="0">
            <a:noAutofit/>
          </a:bodyPr>
          <a:lstStyle/>
          <a:p>
            <a:pPr marL="0" lvl="0" indent="0" algn="r" rtl="0">
              <a:spcBef>
                <a:spcPts val="0"/>
              </a:spcBef>
              <a:spcAft>
                <a:spcPts val="0"/>
              </a:spcAft>
              <a:buNone/>
            </a:pPr>
            <a:fld id="{00000000-1234-1234-1234-123412341234}" type="slidenum">
              <a:rPr lang="en" b="1">
                <a:solidFill>
                  <a:schemeClr val="lt1"/>
                </a:solidFill>
              </a:rPr>
              <a:pPr marL="0" lvl="0" indent="0" algn="r" rtl="0">
                <a:spcBef>
                  <a:spcPts val="0"/>
                </a:spcBef>
                <a:spcAft>
                  <a:spcPts val="0"/>
                </a:spcAft>
                <a:buNone/>
              </a:pPr>
              <a:t>2</a:t>
            </a:fld>
            <a:endParaRPr b="1">
              <a:solidFill>
                <a:schemeClr val="lt1"/>
              </a:solidFill>
            </a:endParaRPr>
          </a:p>
        </p:txBody>
      </p:sp>
      <p:sp>
        <p:nvSpPr>
          <p:cNvPr id="153" name="Google Shape;153;p27"/>
          <p:cNvSpPr txBox="1">
            <a:spLocks noGrp="1"/>
          </p:cNvSpPr>
          <p:nvPr>
            <p:ph type="ftr" idx="11"/>
          </p:nvPr>
        </p:nvSpPr>
        <p:spPr>
          <a:xfrm>
            <a:off x="3486150" y="4767265"/>
            <a:ext cx="2403000" cy="273844"/>
          </a:xfrm>
          <a:prstGeom prst="rect">
            <a:avLst/>
          </a:prstGeom>
          <a:noFill/>
          <a:ln>
            <a:noFill/>
          </a:ln>
        </p:spPr>
        <p:txBody>
          <a:bodyPr spcFirstLastPara="1" wrap="square" lIns="68575" tIns="34275" rIns="68575" bIns="34275" anchor="ctr" anchorCtr="0">
            <a:noAutofit/>
          </a:bodyPr>
          <a:lstStyle/>
          <a:p>
            <a:pPr marL="0" lvl="0" indent="0" algn="ctr" rtl="0">
              <a:spcBef>
                <a:spcPts val="0"/>
              </a:spcBef>
              <a:spcAft>
                <a:spcPts val="0"/>
              </a:spcAft>
              <a:buNone/>
            </a:pPr>
            <a:r>
              <a:rPr lang="en">
                <a:solidFill>
                  <a:schemeClr val="lt1"/>
                </a:solidFill>
              </a:rPr>
              <a:t>@DigitalT3 Hackathon Submission</a:t>
            </a:r>
            <a:endParaRPr>
              <a:solidFill>
                <a:schemeClr val="lt1"/>
              </a:solidFill>
            </a:endParaRPr>
          </a:p>
        </p:txBody>
      </p:sp>
      <p:sp>
        <p:nvSpPr>
          <p:cNvPr id="155" name="Google Shape;155;p27"/>
          <p:cNvSpPr txBox="1"/>
          <p:nvPr/>
        </p:nvSpPr>
        <p:spPr>
          <a:xfrm>
            <a:off x="391885" y="1251807"/>
            <a:ext cx="7908967" cy="4254981"/>
          </a:xfrm>
          <a:prstGeom prst="rect">
            <a:avLst/>
          </a:prstGeom>
          <a:noFill/>
          <a:ln>
            <a:noFill/>
          </a:ln>
        </p:spPr>
        <p:txBody>
          <a:bodyPr spcFirstLastPara="1" wrap="square" lIns="68575" tIns="34275" rIns="68575" bIns="34275" anchor="t" anchorCtr="0">
            <a:spAutoFit/>
          </a:bodyPr>
          <a:lstStyle/>
          <a:p>
            <a:r>
              <a:rPr lang="en-US" sz="2400" b="1" dirty="0" smtClean="0">
                <a:latin typeface="Comic Sans MS" pitchFamily="66" charset="0"/>
              </a:rPr>
              <a:t>Problem Statement: </a:t>
            </a:r>
            <a:r>
              <a:rPr lang="en-US" sz="2400" dirty="0" smtClean="0">
                <a:solidFill>
                  <a:schemeClr val="tx1"/>
                </a:solidFill>
                <a:latin typeface="Comic Sans MS" pitchFamily="66" charset="0"/>
              </a:rPr>
              <a:t>Personalized Medical Advice with Easy Report Explanations</a:t>
            </a:r>
          </a:p>
          <a:p>
            <a:endParaRPr lang="en-US" sz="2400" dirty="0" smtClean="0">
              <a:solidFill>
                <a:schemeClr val="tx1"/>
              </a:solidFill>
              <a:latin typeface="Comic Sans MS" pitchFamily="66" charset="0"/>
            </a:endParaRPr>
          </a:p>
          <a:p>
            <a:r>
              <a:rPr lang="en-US" sz="2400" b="1" dirty="0" smtClean="0"/>
              <a:t>Current Healthcare Gaps:</a:t>
            </a:r>
          </a:p>
          <a:p>
            <a:r>
              <a:rPr lang="en-US" sz="2000" dirty="0" smtClean="0">
                <a:latin typeface="Comic Sans MS" pitchFamily="66" charset="0"/>
              </a:rPr>
              <a:t>Lack of immediate personalized guidance for general health and fitness.</a:t>
            </a:r>
          </a:p>
          <a:p>
            <a:r>
              <a:rPr lang="en-US" sz="2000" dirty="0" smtClean="0">
                <a:latin typeface="Comic Sans MS" pitchFamily="66" charset="0"/>
              </a:rPr>
              <a:t>Difficulty in understanding complex health documents without expert help</a:t>
            </a:r>
          </a:p>
          <a:p>
            <a:endParaRPr lang="en-US" sz="2400" dirty="0" smtClean="0">
              <a:solidFill>
                <a:schemeClr val="tx1"/>
              </a:solidFill>
              <a:latin typeface="Comic Sans MS" pitchFamily="66" charset="0"/>
            </a:endParaRPr>
          </a:p>
          <a:p>
            <a:endParaRPr lang="en-US" sz="2400" dirty="0" smtClean="0">
              <a:solidFill>
                <a:schemeClr val="tx1"/>
              </a:solidFill>
              <a:latin typeface="Comic Sans MS" pitchFamily="66" charset="0"/>
            </a:endParaRPr>
          </a:p>
          <a:p>
            <a:endParaRPr lang="en-US" sz="2400" dirty="0" smtClean="0">
              <a:solidFill>
                <a:schemeClr val="tx1"/>
              </a:solidFill>
              <a:latin typeface="Comic Sans MS" pitchFamily="66" charset="0"/>
            </a:endParaRPr>
          </a:p>
          <a:p>
            <a:endParaRPr lang="en-US" sz="2400" b="1" dirty="0">
              <a:latin typeface="Comic Sans MS" pitchFamily="66" charset="0"/>
            </a:endParaRPr>
          </a:p>
        </p:txBody>
      </p:sp>
      <p:pic>
        <p:nvPicPr>
          <p:cNvPr id="8" name="Picture 7"/>
          <p:cNvPicPr>
            <a:picLocks noChangeAspect="1" noChangeArrowheads="1"/>
          </p:cNvPicPr>
          <p:nvPr/>
        </p:nvPicPr>
        <p:blipFill>
          <a:blip r:embed="rId3" cstate="print">
            <a:clrChange>
              <a:clrFrom>
                <a:srgbClr val="FFFFFF"/>
              </a:clrFrom>
              <a:clrTo>
                <a:srgbClr val="FFFFFF">
                  <a:alpha val="0"/>
                </a:srgbClr>
              </a:clrTo>
            </a:clrChange>
            <a:lum contrast="30000"/>
          </a:blip>
          <a:srcRect/>
          <a:stretch>
            <a:fillRect/>
          </a:stretch>
        </p:blipFill>
        <p:spPr bwMode="auto">
          <a:xfrm>
            <a:off x="576854" y="167742"/>
            <a:ext cx="883285" cy="100012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6"/>
          <p:cNvSpPr/>
          <p:nvPr/>
        </p:nvSpPr>
        <p:spPr>
          <a:xfrm>
            <a:off x="0" y="4766072"/>
            <a:ext cx="9143999" cy="377429"/>
          </a:xfrm>
          <a:prstGeom prst="rect">
            <a:avLst/>
          </a:prstGeom>
          <a:solidFill>
            <a:srgbClr val="0070C0"/>
          </a:solidFill>
          <a:ln>
            <a:noFill/>
          </a:ln>
          <a:effectLst>
            <a:outerShdw dist="23000" dir="5400000" rotWithShape="0">
              <a:srgbClr val="808080">
                <a:alpha val="34901"/>
              </a:srgbClr>
            </a:outerShdw>
          </a:effectLst>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rgbClr val="953734"/>
              </a:solidFill>
              <a:latin typeface="Calibri"/>
              <a:ea typeface="Calibri"/>
              <a:cs typeface="Calibri"/>
              <a:sym typeface="Calibri"/>
            </a:endParaRPr>
          </a:p>
        </p:txBody>
      </p:sp>
      <p:sp>
        <p:nvSpPr>
          <p:cNvPr id="140" name="Google Shape;140;p26"/>
          <p:cNvSpPr txBox="1">
            <a:spLocks noGrp="1"/>
          </p:cNvSpPr>
          <p:nvPr>
            <p:ph type="title"/>
          </p:nvPr>
        </p:nvSpPr>
        <p:spPr>
          <a:xfrm>
            <a:off x="659763" y="296883"/>
            <a:ext cx="8229600" cy="857400"/>
          </a:xfrm>
          <a:prstGeom prst="rect">
            <a:avLst/>
          </a:prstGeom>
          <a:noFill/>
          <a:ln>
            <a:noFill/>
          </a:ln>
        </p:spPr>
        <p:txBody>
          <a:bodyPr spcFirstLastPara="1" wrap="square" lIns="68575" tIns="34275" rIns="68575" bIns="34275" anchor="ctr" anchorCtr="0">
            <a:noAutofit/>
          </a:bodyPr>
          <a:lstStyle/>
          <a:p>
            <a:pPr marL="0" lvl="0" indent="0" algn="ctr" rtl="0">
              <a:spcBef>
                <a:spcPts val="0"/>
              </a:spcBef>
              <a:spcAft>
                <a:spcPts val="0"/>
              </a:spcAft>
              <a:buNone/>
            </a:pPr>
            <a:r>
              <a:rPr lang="en" sz="2700" b="1" dirty="0" smtClean="0">
                <a:latin typeface="Times New Roman"/>
                <a:ea typeface="Times New Roman"/>
                <a:cs typeface="Times New Roman"/>
                <a:sym typeface="Times New Roman"/>
              </a:rPr>
              <a:t>        Need of Problem/Use cases/Applications</a:t>
            </a:r>
            <a:endParaRPr dirty="0"/>
          </a:p>
        </p:txBody>
      </p:sp>
      <p:sp>
        <p:nvSpPr>
          <p:cNvPr id="141" name="Google Shape;141;p26"/>
          <p:cNvSpPr txBox="1"/>
          <p:nvPr/>
        </p:nvSpPr>
        <p:spPr>
          <a:xfrm>
            <a:off x="427511" y="1631818"/>
            <a:ext cx="9144000" cy="2531432"/>
          </a:xfrm>
          <a:prstGeom prst="rect">
            <a:avLst/>
          </a:prstGeom>
          <a:noFill/>
          <a:ln>
            <a:noFill/>
          </a:ln>
        </p:spPr>
        <p:txBody>
          <a:bodyPr spcFirstLastPara="1" wrap="square" lIns="68575" tIns="34275" rIns="68575" bIns="34275" anchor="t" anchorCtr="0">
            <a:spAutoFit/>
          </a:bodyPr>
          <a:lstStyle/>
          <a:p>
            <a:r>
              <a:rPr lang="en-US" sz="2000" b="1" dirty="0" smtClean="0">
                <a:latin typeface="Comic Sans MS" pitchFamily="66" charset="0"/>
              </a:rPr>
              <a:t>Why This Problem Is Important</a:t>
            </a:r>
            <a:r>
              <a:rPr lang="en-US" sz="2000" dirty="0" smtClean="0">
                <a:latin typeface="Comic Sans MS" pitchFamily="66" charset="0"/>
              </a:rPr>
              <a:t>:</a:t>
            </a:r>
          </a:p>
          <a:p>
            <a:r>
              <a:rPr lang="en-US" sz="2000" b="1" dirty="0" smtClean="0">
                <a:latin typeface="Comic Sans MS" pitchFamily="66" charset="0"/>
              </a:rPr>
              <a:t>Complexity of Medical Reports</a:t>
            </a:r>
            <a:r>
              <a:rPr lang="en-US" sz="2000" dirty="0" smtClean="0">
                <a:latin typeface="Comic Sans MS" pitchFamily="66" charset="0"/>
              </a:rPr>
              <a:t>: Patients often receive health reports filled with technical jargon, making it hard to understand their medical status.</a:t>
            </a:r>
          </a:p>
          <a:p>
            <a:r>
              <a:rPr lang="en-US" sz="2000" b="1" dirty="0" smtClean="0">
                <a:latin typeface="Comic Sans MS" pitchFamily="66" charset="0"/>
              </a:rPr>
              <a:t>Personalized Health Recommendations</a:t>
            </a:r>
            <a:r>
              <a:rPr lang="en-US" sz="2000" dirty="0" smtClean="0">
                <a:latin typeface="Comic Sans MS" pitchFamily="66" charset="0"/>
              </a:rPr>
              <a:t>. Providing personalized health recommendations based on individual profiles, such as diet plans, workout routines, general health tips, and a symptoms checker</a:t>
            </a:r>
            <a:r>
              <a:rPr lang="en-US" sz="2000" dirty="0" smtClean="0"/>
              <a:t>.</a:t>
            </a:r>
            <a:endParaRPr lang="en-US" sz="2000" dirty="0" smtClean="0">
              <a:latin typeface="Comic Sans MS" pitchFamily="66" charset="0"/>
            </a:endParaRPr>
          </a:p>
          <a:p>
            <a:pPr marL="457200" lvl="0" algn="ctr"/>
            <a:endParaRPr lang="en-US" sz="2000" dirty="0">
              <a:latin typeface="Comic Sans MS" pitchFamily="66" charset="0"/>
            </a:endParaRPr>
          </a:p>
        </p:txBody>
      </p:sp>
      <p:sp>
        <p:nvSpPr>
          <p:cNvPr id="142" name="Google Shape;142;p26"/>
          <p:cNvSpPr txBox="1">
            <a:spLocks noGrp="1"/>
          </p:cNvSpPr>
          <p:nvPr>
            <p:ph type="sldNum" idx="12"/>
          </p:nvPr>
        </p:nvSpPr>
        <p:spPr>
          <a:xfrm>
            <a:off x="6553200" y="4767265"/>
            <a:ext cx="2133600" cy="273844"/>
          </a:xfrm>
          <a:prstGeom prst="rect">
            <a:avLst/>
          </a:prstGeom>
          <a:noFill/>
          <a:ln>
            <a:noFill/>
          </a:ln>
        </p:spPr>
        <p:txBody>
          <a:bodyPr spcFirstLastPara="1" wrap="square" lIns="68575" tIns="34275" rIns="68575" bIns="34275" anchor="ctr" anchorCtr="0">
            <a:noAutofit/>
          </a:bodyPr>
          <a:lstStyle/>
          <a:p>
            <a:pPr marL="0" lvl="0" indent="0" algn="r" rtl="0">
              <a:spcBef>
                <a:spcPts val="0"/>
              </a:spcBef>
              <a:spcAft>
                <a:spcPts val="0"/>
              </a:spcAft>
              <a:buNone/>
            </a:pPr>
            <a:fld id="{00000000-1234-1234-1234-123412341234}" type="slidenum">
              <a:rPr lang="en" b="1">
                <a:solidFill>
                  <a:schemeClr val="lt1"/>
                </a:solidFill>
              </a:rPr>
              <a:pPr marL="0" lvl="0" indent="0" algn="r" rtl="0">
                <a:spcBef>
                  <a:spcPts val="0"/>
                </a:spcBef>
                <a:spcAft>
                  <a:spcPts val="0"/>
                </a:spcAft>
                <a:buNone/>
              </a:pPr>
              <a:t>3</a:t>
            </a:fld>
            <a:endParaRPr b="1">
              <a:solidFill>
                <a:schemeClr val="lt1"/>
              </a:solidFill>
            </a:endParaRPr>
          </a:p>
        </p:txBody>
      </p:sp>
      <p:sp>
        <p:nvSpPr>
          <p:cNvPr id="143" name="Google Shape;143;p26"/>
          <p:cNvSpPr txBox="1">
            <a:spLocks noGrp="1"/>
          </p:cNvSpPr>
          <p:nvPr>
            <p:ph type="ftr" idx="11"/>
          </p:nvPr>
        </p:nvSpPr>
        <p:spPr>
          <a:xfrm>
            <a:off x="3486150" y="4767265"/>
            <a:ext cx="2403000" cy="273844"/>
          </a:xfrm>
          <a:prstGeom prst="rect">
            <a:avLst/>
          </a:prstGeom>
          <a:noFill/>
          <a:ln>
            <a:noFill/>
          </a:ln>
        </p:spPr>
        <p:txBody>
          <a:bodyPr spcFirstLastPara="1" wrap="square" lIns="68575" tIns="34275" rIns="68575" bIns="34275" anchor="ctr" anchorCtr="0">
            <a:noAutofit/>
          </a:bodyPr>
          <a:lstStyle/>
          <a:p>
            <a:pPr marL="0" lvl="0" indent="0" algn="ctr" rtl="0">
              <a:spcBef>
                <a:spcPts val="0"/>
              </a:spcBef>
              <a:spcAft>
                <a:spcPts val="0"/>
              </a:spcAft>
              <a:buNone/>
            </a:pPr>
            <a:r>
              <a:rPr lang="en">
                <a:solidFill>
                  <a:schemeClr val="lt1"/>
                </a:solidFill>
              </a:rPr>
              <a:t>@DigitalT3 Hackathon Submission</a:t>
            </a:r>
            <a:endParaRPr>
              <a:solidFill>
                <a:schemeClr val="lt1"/>
              </a:solidFill>
            </a:endParaRPr>
          </a:p>
        </p:txBody>
      </p:sp>
      <p:pic>
        <p:nvPicPr>
          <p:cNvPr id="8" name="Picture 7"/>
          <p:cNvPicPr>
            <a:picLocks noChangeAspect="1" noChangeArrowheads="1"/>
          </p:cNvPicPr>
          <p:nvPr/>
        </p:nvPicPr>
        <p:blipFill>
          <a:blip r:embed="rId3" cstate="print">
            <a:clrChange>
              <a:clrFrom>
                <a:srgbClr val="FFFFFF"/>
              </a:clrFrom>
              <a:clrTo>
                <a:srgbClr val="FFFFFF">
                  <a:alpha val="0"/>
                </a:srgbClr>
              </a:clrTo>
            </a:clrChange>
            <a:lum contrast="30000"/>
          </a:blip>
          <a:srcRect/>
          <a:stretch>
            <a:fillRect/>
          </a:stretch>
        </p:blipFill>
        <p:spPr bwMode="auto">
          <a:xfrm>
            <a:off x="363098" y="203368"/>
            <a:ext cx="883285" cy="100012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28"/>
          <p:cNvSpPr/>
          <p:nvPr/>
        </p:nvSpPr>
        <p:spPr>
          <a:xfrm>
            <a:off x="0" y="4766072"/>
            <a:ext cx="9143999" cy="377429"/>
          </a:xfrm>
          <a:prstGeom prst="rect">
            <a:avLst/>
          </a:prstGeom>
          <a:solidFill>
            <a:srgbClr val="0070C0"/>
          </a:solidFill>
          <a:ln>
            <a:noFill/>
          </a:ln>
          <a:effectLst>
            <a:outerShdw dist="23000" dir="5400000" rotWithShape="0">
              <a:srgbClr val="808080">
                <a:alpha val="34901"/>
              </a:srgbClr>
            </a:outerShdw>
          </a:effectLst>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400" b="0" i="0" u="none" strike="noStrike" cap="none">
              <a:solidFill>
                <a:srgbClr val="953734"/>
              </a:solidFill>
              <a:latin typeface="Calibri"/>
              <a:ea typeface="Calibri"/>
              <a:cs typeface="Calibri"/>
              <a:sym typeface="Calibri"/>
            </a:endParaRPr>
          </a:p>
        </p:txBody>
      </p:sp>
      <p:sp>
        <p:nvSpPr>
          <p:cNvPr id="162" name="Google Shape;162;p28"/>
          <p:cNvSpPr txBox="1">
            <a:spLocks noGrp="1"/>
          </p:cNvSpPr>
          <p:nvPr>
            <p:ph type="title"/>
          </p:nvPr>
        </p:nvSpPr>
        <p:spPr>
          <a:xfrm>
            <a:off x="564078" y="237413"/>
            <a:ext cx="8229600" cy="857250"/>
          </a:xfrm>
          <a:prstGeom prst="rect">
            <a:avLst/>
          </a:prstGeom>
          <a:noFill/>
          <a:ln>
            <a:noFill/>
          </a:ln>
        </p:spPr>
        <p:txBody>
          <a:bodyPr spcFirstLastPara="1" wrap="square" lIns="68575" tIns="34275" rIns="68575" bIns="34275" anchor="ctr" anchorCtr="0">
            <a:noAutofit/>
          </a:bodyPr>
          <a:lstStyle/>
          <a:p>
            <a:pPr lvl="0"/>
            <a:r>
              <a:rPr lang="en-US" sz="2800" dirty="0" smtClean="0">
                <a:latin typeface="C\"/>
              </a:rPr>
              <a:t>Solution Overview</a:t>
            </a:r>
            <a:endParaRPr dirty="0">
              <a:latin typeface="C\"/>
            </a:endParaRPr>
          </a:p>
        </p:txBody>
      </p:sp>
      <p:sp>
        <p:nvSpPr>
          <p:cNvPr id="163" name="Google Shape;163;p28"/>
          <p:cNvSpPr txBox="1">
            <a:spLocks noGrp="1"/>
          </p:cNvSpPr>
          <p:nvPr>
            <p:ph type="sldNum" idx="12"/>
          </p:nvPr>
        </p:nvSpPr>
        <p:spPr>
          <a:xfrm>
            <a:off x="6553200" y="4767265"/>
            <a:ext cx="2133600" cy="273844"/>
          </a:xfrm>
          <a:prstGeom prst="rect">
            <a:avLst/>
          </a:prstGeom>
          <a:noFill/>
          <a:ln>
            <a:noFill/>
          </a:ln>
        </p:spPr>
        <p:txBody>
          <a:bodyPr spcFirstLastPara="1" wrap="square" lIns="68575" tIns="34275" rIns="68575" bIns="34275" anchor="ctr" anchorCtr="0">
            <a:noAutofit/>
          </a:bodyPr>
          <a:lstStyle/>
          <a:p>
            <a:pPr marL="0" marR="0" lvl="0" indent="0" algn="r" rtl="0">
              <a:lnSpc>
                <a:spcPct val="100000"/>
              </a:lnSpc>
              <a:spcBef>
                <a:spcPts val="0"/>
              </a:spcBef>
              <a:spcAft>
                <a:spcPts val="0"/>
              </a:spcAft>
              <a:buClr>
                <a:srgbClr val="FFFFFF"/>
              </a:buClr>
              <a:buSzPts val="900"/>
              <a:buFont typeface="Oswald"/>
              <a:buNone/>
            </a:pPr>
            <a:fld id="{00000000-1234-1234-1234-123412341234}" type="slidenum">
              <a:rPr lang="en" sz="900" b="1" i="0" u="none" strike="noStrike" cap="none">
                <a:solidFill>
                  <a:srgbClr val="FFFFFF"/>
                </a:solidFill>
                <a:latin typeface="Oswald"/>
                <a:ea typeface="Oswald"/>
                <a:cs typeface="Oswald"/>
                <a:sym typeface="Oswald"/>
              </a:rPr>
              <a:pPr marL="0" marR="0" lvl="0" indent="0" algn="r" rtl="0">
                <a:lnSpc>
                  <a:spcPct val="100000"/>
                </a:lnSpc>
                <a:spcBef>
                  <a:spcPts val="0"/>
                </a:spcBef>
                <a:spcAft>
                  <a:spcPts val="0"/>
                </a:spcAft>
                <a:buClr>
                  <a:srgbClr val="FFFFFF"/>
                </a:buClr>
                <a:buSzPts val="900"/>
                <a:buFont typeface="Oswald"/>
                <a:buNone/>
              </a:pPr>
              <a:t>4</a:t>
            </a:fld>
            <a:endParaRPr sz="900" b="1" i="0" u="none" strike="noStrike" cap="none">
              <a:solidFill>
                <a:srgbClr val="FFFFFF"/>
              </a:solidFill>
              <a:latin typeface="Oswald"/>
              <a:ea typeface="Oswald"/>
              <a:cs typeface="Oswald"/>
              <a:sym typeface="Oswald"/>
            </a:endParaRPr>
          </a:p>
        </p:txBody>
      </p:sp>
      <p:sp>
        <p:nvSpPr>
          <p:cNvPr id="164" name="Google Shape;164;p28"/>
          <p:cNvSpPr txBox="1">
            <a:spLocks noGrp="1"/>
          </p:cNvSpPr>
          <p:nvPr>
            <p:ph type="ftr" idx="11"/>
          </p:nvPr>
        </p:nvSpPr>
        <p:spPr>
          <a:xfrm>
            <a:off x="3486150" y="4767265"/>
            <a:ext cx="2403000" cy="273844"/>
          </a:xfrm>
          <a:prstGeom prst="rect">
            <a:avLst/>
          </a:prstGeom>
          <a:noFill/>
          <a:ln>
            <a:noFill/>
          </a:ln>
        </p:spPr>
        <p:txBody>
          <a:bodyPr spcFirstLastPara="1" wrap="square" lIns="68575" tIns="34275" rIns="68575" bIns="34275" anchor="ctr" anchorCtr="0">
            <a:noAutofit/>
          </a:bodyPr>
          <a:lstStyle/>
          <a:p>
            <a:pPr marL="0" lvl="0" indent="0" algn="ctr" rtl="0">
              <a:spcBef>
                <a:spcPts val="0"/>
              </a:spcBef>
              <a:spcAft>
                <a:spcPts val="0"/>
              </a:spcAft>
              <a:buClr>
                <a:schemeClr val="dk1"/>
              </a:buClr>
              <a:buFont typeface="Arial"/>
              <a:buNone/>
            </a:pPr>
            <a:r>
              <a:rPr lang="en">
                <a:solidFill>
                  <a:schemeClr val="lt1"/>
                </a:solidFill>
              </a:rPr>
              <a:t>@DigitalT3 Hackathon Submission</a:t>
            </a:r>
            <a:endParaRPr>
              <a:solidFill>
                <a:srgbClr val="FFFFFF"/>
              </a:solidFill>
            </a:endParaRPr>
          </a:p>
        </p:txBody>
      </p:sp>
      <p:pic>
        <p:nvPicPr>
          <p:cNvPr id="8" name="Picture 7"/>
          <p:cNvPicPr>
            <a:picLocks noChangeAspect="1" noChangeArrowheads="1"/>
          </p:cNvPicPr>
          <p:nvPr/>
        </p:nvPicPr>
        <p:blipFill>
          <a:blip r:embed="rId3" cstate="print">
            <a:clrChange>
              <a:clrFrom>
                <a:srgbClr val="FFFFFF"/>
              </a:clrFrom>
              <a:clrTo>
                <a:srgbClr val="FFFFFF">
                  <a:alpha val="0"/>
                </a:srgbClr>
              </a:clrTo>
            </a:clrChange>
            <a:lum contrast="30000"/>
          </a:blip>
          <a:srcRect/>
          <a:stretch>
            <a:fillRect/>
          </a:stretch>
        </p:blipFill>
        <p:spPr bwMode="auto">
          <a:xfrm>
            <a:off x="576854" y="167742"/>
            <a:ext cx="883285" cy="1000126"/>
          </a:xfrm>
          <a:prstGeom prst="rect">
            <a:avLst/>
          </a:prstGeom>
          <a:noFill/>
          <a:ln w="9525">
            <a:noFill/>
            <a:miter lim="800000"/>
            <a:headEnd/>
            <a:tailEnd/>
          </a:ln>
        </p:spPr>
      </p:pic>
      <p:sp>
        <p:nvSpPr>
          <p:cNvPr id="9" name="Rectangle 8"/>
          <p:cNvSpPr/>
          <p:nvPr/>
        </p:nvSpPr>
        <p:spPr>
          <a:xfrm>
            <a:off x="546265" y="1449210"/>
            <a:ext cx="8787740" cy="2862322"/>
          </a:xfrm>
          <a:prstGeom prst="rect">
            <a:avLst/>
          </a:prstGeom>
        </p:spPr>
        <p:txBody>
          <a:bodyPr wrap="square">
            <a:spAutoFit/>
          </a:bodyPr>
          <a:lstStyle/>
          <a:p>
            <a:r>
              <a:rPr lang="en-US" sz="2000" b="1" dirty="0" smtClean="0">
                <a:latin typeface="Comic Sans MS" pitchFamily="66" charset="0"/>
              </a:rPr>
              <a:t>What is the Healthcare Assistant?</a:t>
            </a:r>
          </a:p>
          <a:p>
            <a:r>
              <a:rPr lang="en-US" sz="2000" dirty="0" smtClean="0">
                <a:latin typeface="Comic Sans MS" pitchFamily="66" charset="0"/>
              </a:rPr>
              <a:t>An AI-powered </a:t>
            </a:r>
            <a:r>
              <a:rPr lang="en-US" sz="2000" dirty="0" err="1" smtClean="0">
                <a:latin typeface="Comic Sans MS" pitchFamily="66" charset="0"/>
              </a:rPr>
              <a:t>chatbot</a:t>
            </a:r>
            <a:r>
              <a:rPr lang="en-US" sz="2000" dirty="0" smtClean="0">
                <a:latin typeface="Comic Sans MS" pitchFamily="66" charset="0"/>
              </a:rPr>
              <a:t> that offers:</a:t>
            </a:r>
          </a:p>
          <a:p>
            <a:pPr lvl="1">
              <a:buFont typeface="Wingdings" pitchFamily="2" charset="2"/>
              <a:buChar char="§"/>
            </a:pPr>
            <a:r>
              <a:rPr lang="en-US" sz="2000" dirty="0" smtClean="0">
                <a:latin typeface="Comic Sans MS" pitchFamily="66" charset="0"/>
              </a:rPr>
              <a:t>Personalized Diet Recommendations</a:t>
            </a:r>
          </a:p>
          <a:p>
            <a:pPr lvl="1">
              <a:buFont typeface="Wingdings" pitchFamily="2" charset="2"/>
              <a:buChar char="§"/>
            </a:pPr>
            <a:r>
              <a:rPr lang="en-US" sz="2000" dirty="0" smtClean="0">
                <a:latin typeface="Comic Sans MS" pitchFamily="66" charset="0"/>
              </a:rPr>
              <a:t>Workout Plans</a:t>
            </a:r>
          </a:p>
          <a:p>
            <a:pPr lvl="1">
              <a:buFont typeface="Wingdings" pitchFamily="2" charset="2"/>
              <a:buChar char="§"/>
            </a:pPr>
            <a:r>
              <a:rPr lang="en-US" sz="2000" dirty="0" smtClean="0">
                <a:latin typeface="Comic Sans MS" pitchFamily="66" charset="0"/>
              </a:rPr>
              <a:t>General Health Advice</a:t>
            </a:r>
          </a:p>
          <a:p>
            <a:pPr lvl="1">
              <a:buFont typeface="Wingdings" pitchFamily="2" charset="2"/>
              <a:buChar char="§"/>
            </a:pPr>
            <a:r>
              <a:rPr lang="en-US" sz="2000" dirty="0" smtClean="0">
                <a:latin typeface="Comic Sans MS" pitchFamily="66" charset="0"/>
              </a:rPr>
              <a:t>Symptoms Checker: based on user-entered data.</a:t>
            </a:r>
          </a:p>
          <a:p>
            <a:r>
              <a:rPr lang="en-US" sz="2000" b="1" dirty="0" smtClean="0">
                <a:latin typeface="Comic Sans MS" pitchFamily="66" charset="0"/>
              </a:rPr>
              <a:t>Document Analysis Feature:</a:t>
            </a:r>
            <a:endParaRPr lang="en-US" sz="2000" dirty="0" smtClean="0">
              <a:latin typeface="Comic Sans MS" pitchFamily="66" charset="0"/>
            </a:endParaRPr>
          </a:p>
          <a:p>
            <a:pPr lvl="1"/>
            <a:r>
              <a:rPr lang="en-US" sz="2000" dirty="0" smtClean="0">
                <a:latin typeface="Comic Sans MS" pitchFamily="66" charset="0"/>
              </a:rPr>
              <a:t>Automatically reads and provides insights from health-related documents.</a:t>
            </a:r>
            <a:endParaRPr lang="en-US" sz="2000" dirty="0">
              <a:latin typeface="Comic Sans MS" pitchFamily="66"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29"/>
          <p:cNvSpPr/>
          <p:nvPr/>
        </p:nvSpPr>
        <p:spPr>
          <a:xfrm>
            <a:off x="0" y="4766072"/>
            <a:ext cx="9143999" cy="377429"/>
          </a:xfrm>
          <a:prstGeom prst="rect">
            <a:avLst/>
          </a:prstGeom>
          <a:solidFill>
            <a:srgbClr val="0070C0"/>
          </a:solidFill>
          <a:ln>
            <a:noFill/>
          </a:ln>
          <a:effectLst>
            <a:outerShdw dist="23000" dir="5400000" rotWithShape="0">
              <a:srgbClr val="808080">
                <a:alpha val="34901"/>
              </a:srgbClr>
            </a:outerShdw>
          </a:effectLst>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400" b="0" i="0" u="none" strike="noStrike" cap="none">
              <a:solidFill>
                <a:srgbClr val="953734"/>
              </a:solidFill>
              <a:latin typeface="Calibri"/>
              <a:ea typeface="Calibri"/>
              <a:cs typeface="Calibri"/>
              <a:sym typeface="Calibri"/>
            </a:endParaRPr>
          </a:p>
        </p:txBody>
      </p:sp>
      <p:sp>
        <p:nvSpPr>
          <p:cNvPr id="173" name="Google Shape;173;p29"/>
          <p:cNvSpPr txBox="1">
            <a:spLocks noGrp="1"/>
          </p:cNvSpPr>
          <p:nvPr>
            <p:ph type="title"/>
          </p:nvPr>
        </p:nvSpPr>
        <p:spPr>
          <a:xfrm>
            <a:off x="457200" y="-35719"/>
            <a:ext cx="8229600" cy="857250"/>
          </a:xfrm>
          <a:prstGeom prst="rect">
            <a:avLst/>
          </a:prstGeom>
          <a:noFill/>
          <a:ln>
            <a:noFill/>
          </a:ln>
        </p:spPr>
        <p:txBody>
          <a:bodyPr spcFirstLastPara="1" wrap="square" lIns="68575" tIns="34275" rIns="68575" bIns="34275" anchor="ctr" anchorCtr="0">
            <a:noAutofit/>
          </a:bodyPr>
          <a:lstStyle/>
          <a:p>
            <a:pPr marL="0" lvl="0" indent="0" algn="ctr" rtl="0">
              <a:spcBef>
                <a:spcPts val="0"/>
              </a:spcBef>
              <a:spcAft>
                <a:spcPts val="0"/>
              </a:spcAft>
              <a:buNone/>
            </a:pPr>
            <a:r>
              <a:rPr lang="en" sz="2700" b="1" dirty="0" smtClean="0">
                <a:latin typeface="Times New Roman"/>
                <a:ea typeface="Times New Roman"/>
                <a:cs typeface="Times New Roman"/>
                <a:sym typeface="Times New Roman"/>
              </a:rPr>
              <a:t>Prototype/Model Developed</a:t>
            </a:r>
            <a:endParaRPr dirty="0"/>
          </a:p>
        </p:txBody>
      </p:sp>
      <p:sp>
        <p:nvSpPr>
          <p:cNvPr id="174" name="Google Shape;174;p29"/>
          <p:cNvSpPr txBox="1">
            <a:spLocks noGrp="1"/>
          </p:cNvSpPr>
          <p:nvPr>
            <p:ph type="sldNum" idx="12"/>
          </p:nvPr>
        </p:nvSpPr>
        <p:spPr>
          <a:xfrm>
            <a:off x="6553200" y="4767265"/>
            <a:ext cx="2133600" cy="273844"/>
          </a:xfrm>
          <a:prstGeom prst="rect">
            <a:avLst/>
          </a:prstGeom>
          <a:noFill/>
          <a:ln>
            <a:noFill/>
          </a:ln>
        </p:spPr>
        <p:txBody>
          <a:bodyPr spcFirstLastPara="1" wrap="square" lIns="68575" tIns="34275" rIns="68575" bIns="34275" anchor="ctr" anchorCtr="0">
            <a:noAutofit/>
          </a:bodyPr>
          <a:lstStyle/>
          <a:p>
            <a:pPr marL="0" marR="0" lvl="0" indent="0" algn="r" rtl="0">
              <a:lnSpc>
                <a:spcPct val="100000"/>
              </a:lnSpc>
              <a:spcBef>
                <a:spcPts val="0"/>
              </a:spcBef>
              <a:spcAft>
                <a:spcPts val="0"/>
              </a:spcAft>
              <a:buClr>
                <a:srgbClr val="FFFFFF"/>
              </a:buClr>
              <a:buSzPts val="900"/>
              <a:buFont typeface="Oswald"/>
              <a:buNone/>
            </a:pPr>
            <a:fld id="{00000000-1234-1234-1234-123412341234}" type="slidenum">
              <a:rPr lang="en" sz="900" b="1" i="0" u="none" strike="noStrike" cap="none">
                <a:solidFill>
                  <a:srgbClr val="FFFFFF"/>
                </a:solidFill>
                <a:latin typeface="Oswald"/>
                <a:ea typeface="Oswald"/>
                <a:cs typeface="Oswald"/>
                <a:sym typeface="Oswald"/>
              </a:rPr>
              <a:pPr marL="0" marR="0" lvl="0" indent="0" algn="r" rtl="0">
                <a:lnSpc>
                  <a:spcPct val="100000"/>
                </a:lnSpc>
                <a:spcBef>
                  <a:spcPts val="0"/>
                </a:spcBef>
                <a:spcAft>
                  <a:spcPts val="0"/>
                </a:spcAft>
                <a:buClr>
                  <a:srgbClr val="FFFFFF"/>
                </a:buClr>
                <a:buSzPts val="900"/>
                <a:buFont typeface="Oswald"/>
                <a:buNone/>
              </a:pPr>
              <a:t>5</a:t>
            </a:fld>
            <a:endParaRPr sz="900" b="1" i="0" u="none" strike="noStrike" cap="none">
              <a:solidFill>
                <a:srgbClr val="FFFFFF"/>
              </a:solidFill>
              <a:latin typeface="Oswald"/>
              <a:ea typeface="Oswald"/>
              <a:cs typeface="Oswald"/>
              <a:sym typeface="Oswald"/>
            </a:endParaRPr>
          </a:p>
        </p:txBody>
      </p:sp>
      <p:sp>
        <p:nvSpPr>
          <p:cNvPr id="175" name="Google Shape;175;p29"/>
          <p:cNvSpPr txBox="1">
            <a:spLocks noGrp="1"/>
          </p:cNvSpPr>
          <p:nvPr>
            <p:ph type="ftr" idx="11"/>
          </p:nvPr>
        </p:nvSpPr>
        <p:spPr>
          <a:xfrm>
            <a:off x="3486150" y="4767265"/>
            <a:ext cx="2403000" cy="273844"/>
          </a:xfrm>
          <a:prstGeom prst="rect">
            <a:avLst/>
          </a:prstGeom>
          <a:noFill/>
          <a:ln>
            <a:noFill/>
          </a:ln>
        </p:spPr>
        <p:txBody>
          <a:bodyPr spcFirstLastPara="1" wrap="square" lIns="68575" tIns="34275" rIns="68575" bIns="34275" anchor="ctr" anchorCtr="0">
            <a:noAutofit/>
          </a:bodyPr>
          <a:lstStyle/>
          <a:p>
            <a:pPr marL="0" lvl="0" indent="0" algn="ctr" rtl="0">
              <a:spcBef>
                <a:spcPts val="0"/>
              </a:spcBef>
              <a:spcAft>
                <a:spcPts val="0"/>
              </a:spcAft>
              <a:buClr>
                <a:schemeClr val="dk1"/>
              </a:buClr>
              <a:buFont typeface="Arial"/>
              <a:buNone/>
            </a:pPr>
            <a:r>
              <a:rPr lang="en">
                <a:solidFill>
                  <a:schemeClr val="lt1"/>
                </a:solidFill>
              </a:rPr>
              <a:t>@DigitalT3 Hackathon Submission</a:t>
            </a:r>
            <a:endParaRPr>
              <a:solidFill>
                <a:srgbClr val="FFFFFF"/>
              </a:solidFill>
            </a:endParaRPr>
          </a:p>
        </p:txBody>
      </p:sp>
      <p:sp>
        <p:nvSpPr>
          <p:cNvPr id="177" name="Google Shape;177;p29"/>
          <p:cNvSpPr txBox="1"/>
          <p:nvPr/>
        </p:nvSpPr>
        <p:spPr>
          <a:xfrm>
            <a:off x="-1" y="1548691"/>
            <a:ext cx="9144000" cy="2439099"/>
          </a:xfrm>
          <a:prstGeom prst="rect">
            <a:avLst/>
          </a:prstGeom>
          <a:noFill/>
          <a:ln>
            <a:noFill/>
          </a:ln>
        </p:spPr>
        <p:txBody>
          <a:bodyPr spcFirstLastPara="1" wrap="square" lIns="68575" tIns="34275" rIns="68575" bIns="34275" anchor="t" anchorCtr="0">
            <a:spAutoFit/>
          </a:bodyPr>
          <a:lstStyle/>
          <a:p>
            <a:pPr marL="457200" lvl="0"/>
            <a:r>
              <a:rPr lang="en-US" b="1" dirty="0" smtClean="0">
                <a:solidFill>
                  <a:schemeClr val="dk2"/>
                </a:solidFill>
              </a:rPr>
              <a:t>Demo link </a:t>
            </a:r>
            <a:r>
              <a:rPr lang="en-US" b="1" dirty="0" smtClean="0">
                <a:solidFill>
                  <a:schemeClr val="dk2"/>
                </a:solidFill>
              </a:rPr>
              <a:t> of  medical report insights : </a:t>
            </a:r>
            <a:r>
              <a:rPr lang="en-US" b="1" dirty="0" smtClean="0">
                <a:solidFill>
                  <a:schemeClr val="dk2"/>
                </a:solidFill>
                <a:hlinkClick r:id="rId3"/>
              </a:rPr>
              <a:t>https://</a:t>
            </a:r>
            <a:r>
              <a:rPr lang="en-US" b="1" dirty="0" smtClean="0">
                <a:solidFill>
                  <a:schemeClr val="dk2"/>
                </a:solidFill>
                <a:hlinkClick r:id="rId3"/>
              </a:rPr>
              <a:t>drive.google.com/file/d/1vAmC8aRbyTjfceP0D8nPCM9K8hlGEPZQ/view?usp=sharing</a:t>
            </a:r>
            <a:endParaRPr lang="en-US" b="1" dirty="0" smtClean="0">
              <a:solidFill>
                <a:schemeClr val="dk2"/>
              </a:solidFill>
            </a:endParaRPr>
          </a:p>
          <a:p>
            <a:pPr marL="457200" lvl="0"/>
            <a:endParaRPr lang="en-US" b="1" dirty="0" smtClean="0">
              <a:solidFill>
                <a:schemeClr val="dk2"/>
              </a:solidFill>
            </a:endParaRPr>
          </a:p>
          <a:p>
            <a:pPr marL="457200" lvl="0"/>
            <a:r>
              <a:rPr lang="en-US" b="1" dirty="0" smtClean="0">
                <a:solidFill>
                  <a:schemeClr val="dk2"/>
                </a:solidFill>
              </a:rPr>
              <a:t>Demo link of  </a:t>
            </a:r>
            <a:r>
              <a:rPr lang="en-US" b="1" dirty="0" err="1" smtClean="0">
                <a:solidFill>
                  <a:schemeClr val="dk2"/>
                </a:solidFill>
              </a:rPr>
              <a:t>personlized</a:t>
            </a:r>
            <a:r>
              <a:rPr lang="en-US" b="1" dirty="0" smtClean="0">
                <a:solidFill>
                  <a:schemeClr val="dk2"/>
                </a:solidFill>
              </a:rPr>
              <a:t> recommendation:</a:t>
            </a:r>
          </a:p>
          <a:p>
            <a:pPr marL="457200" lvl="0"/>
            <a:r>
              <a:rPr lang="en-US" b="1" dirty="0" smtClean="0">
                <a:solidFill>
                  <a:schemeClr val="dk2"/>
                </a:solidFill>
                <a:hlinkClick r:id="rId4"/>
              </a:rPr>
              <a:t>https://</a:t>
            </a:r>
            <a:r>
              <a:rPr lang="en-US" b="1" dirty="0" smtClean="0">
                <a:solidFill>
                  <a:schemeClr val="dk2"/>
                </a:solidFill>
                <a:hlinkClick r:id="rId4"/>
              </a:rPr>
              <a:t>drive.google.com/file/d/1p0i94AIRVDPeMhnGWsNl8dYdTSbb23aT/view?usp=sharing</a:t>
            </a:r>
            <a:endParaRPr lang="en-US" b="1" dirty="0" smtClean="0">
              <a:solidFill>
                <a:schemeClr val="dk2"/>
              </a:solidFill>
            </a:endParaRPr>
          </a:p>
          <a:p>
            <a:pPr marL="457200" lvl="0"/>
            <a:endParaRPr lang="en-US" b="1" dirty="0" smtClean="0">
              <a:solidFill>
                <a:schemeClr val="dk2"/>
              </a:solidFill>
            </a:endParaRPr>
          </a:p>
          <a:p>
            <a:pPr marL="457200" lvl="0"/>
            <a:r>
              <a:rPr lang="en-US" dirty="0" smtClean="0"/>
              <a:t>User profile data (age, weight, height, symptoms) is fed into AI models through function calls. These models generate personalized recommendations for diet plans, workout routines, and general health advice based on the user’s specific needs.</a:t>
            </a:r>
            <a:endParaRPr lang="en-US" b="1" dirty="0" smtClean="0">
              <a:solidFill>
                <a:schemeClr val="dk2"/>
              </a:solidFill>
            </a:endParaRPr>
          </a:p>
          <a:p>
            <a:pPr marL="457200" lvl="0"/>
            <a:endParaRPr lang="en-US" b="1" dirty="0" smtClean="0">
              <a:solidFill>
                <a:schemeClr val="dk2"/>
              </a:solidFill>
            </a:endParaRPr>
          </a:p>
          <a:p>
            <a:pPr marL="457200" lvl="0"/>
            <a:endParaRPr b="1" dirty="0">
              <a:solidFill>
                <a:schemeClr val="dk2"/>
              </a:solidFill>
            </a:endParaRPr>
          </a:p>
        </p:txBody>
      </p:sp>
      <p:pic>
        <p:nvPicPr>
          <p:cNvPr id="8" name="Picture 7"/>
          <p:cNvPicPr>
            <a:picLocks noChangeAspect="1" noChangeArrowheads="1"/>
          </p:cNvPicPr>
          <p:nvPr/>
        </p:nvPicPr>
        <p:blipFill>
          <a:blip r:embed="rId5" cstate="print">
            <a:clrChange>
              <a:clrFrom>
                <a:srgbClr val="FFFFFF"/>
              </a:clrFrom>
              <a:clrTo>
                <a:srgbClr val="FFFFFF">
                  <a:alpha val="0"/>
                </a:srgbClr>
              </a:clrTo>
            </a:clrChange>
            <a:lum contrast="30000"/>
          </a:blip>
          <a:srcRect/>
          <a:stretch>
            <a:fillRect/>
          </a:stretch>
        </p:blipFill>
        <p:spPr bwMode="auto">
          <a:xfrm>
            <a:off x="576854" y="167742"/>
            <a:ext cx="883285" cy="100012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30"/>
          <p:cNvSpPr/>
          <p:nvPr/>
        </p:nvSpPr>
        <p:spPr>
          <a:xfrm>
            <a:off x="0" y="4766072"/>
            <a:ext cx="9143999" cy="377429"/>
          </a:xfrm>
          <a:prstGeom prst="rect">
            <a:avLst/>
          </a:prstGeom>
          <a:solidFill>
            <a:srgbClr val="0070C0"/>
          </a:solidFill>
          <a:ln>
            <a:noFill/>
          </a:ln>
          <a:effectLst>
            <a:outerShdw dist="23000" dir="5400000" rotWithShape="0">
              <a:srgbClr val="808080">
                <a:alpha val="34901"/>
              </a:srgbClr>
            </a:outerShdw>
          </a:effectLst>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400" b="0" i="0" u="none" strike="noStrike" cap="none">
              <a:solidFill>
                <a:srgbClr val="953734"/>
              </a:solidFill>
              <a:latin typeface="Calibri"/>
              <a:ea typeface="Calibri"/>
              <a:cs typeface="Calibri"/>
              <a:sym typeface="Calibri"/>
            </a:endParaRPr>
          </a:p>
        </p:txBody>
      </p:sp>
      <p:sp>
        <p:nvSpPr>
          <p:cNvPr id="184" name="Google Shape;184;p30"/>
          <p:cNvSpPr txBox="1">
            <a:spLocks noGrp="1"/>
          </p:cNvSpPr>
          <p:nvPr>
            <p:ph type="title"/>
          </p:nvPr>
        </p:nvSpPr>
        <p:spPr>
          <a:xfrm>
            <a:off x="457200" y="-35719"/>
            <a:ext cx="8229600" cy="857250"/>
          </a:xfrm>
          <a:prstGeom prst="rect">
            <a:avLst/>
          </a:prstGeom>
          <a:noFill/>
          <a:ln>
            <a:noFill/>
          </a:ln>
        </p:spPr>
        <p:txBody>
          <a:bodyPr spcFirstLastPara="1" wrap="square" lIns="68575" tIns="34275" rIns="68575" bIns="34275" anchor="ctr" anchorCtr="0">
            <a:noAutofit/>
          </a:bodyPr>
          <a:lstStyle/>
          <a:p>
            <a:pPr marL="0" lvl="0" indent="0" algn="ctr" rtl="0">
              <a:spcBef>
                <a:spcPts val="0"/>
              </a:spcBef>
              <a:spcAft>
                <a:spcPts val="0"/>
              </a:spcAft>
              <a:buNone/>
            </a:pPr>
            <a:r>
              <a:rPr lang="en" sz="2700" b="1" dirty="0" smtClean="0">
                <a:latin typeface="Times New Roman"/>
                <a:ea typeface="Times New Roman"/>
                <a:cs typeface="Times New Roman"/>
                <a:sym typeface="Times New Roman"/>
              </a:rPr>
              <a:t>Future Work</a:t>
            </a:r>
            <a:endParaRPr dirty="0"/>
          </a:p>
        </p:txBody>
      </p:sp>
      <p:sp>
        <p:nvSpPr>
          <p:cNvPr id="185" name="Google Shape;185;p30"/>
          <p:cNvSpPr txBox="1">
            <a:spLocks noGrp="1"/>
          </p:cNvSpPr>
          <p:nvPr>
            <p:ph type="sldNum" idx="12"/>
          </p:nvPr>
        </p:nvSpPr>
        <p:spPr>
          <a:xfrm>
            <a:off x="6553200" y="4767265"/>
            <a:ext cx="2133600" cy="273844"/>
          </a:xfrm>
          <a:prstGeom prst="rect">
            <a:avLst/>
          </a:prstGeom>
          <a:noFill/>
          <a:ln>
            <a:noFill/>
          </a:ln>
        </p:spPr>
        <p:txBody>
          <a:bodyPr spcFirstLastPara="1" wrap="square" lIns="68575" tIns="34275" rIns="68575" bIns="34275" anchor="ctr" anchorCtr="0">
            <a:noAutofit/>
          </a:bodyPr>
          <a:lstStyle/>
          <a:p>
            <a:pPr marL="0" marR="0" lvl="0" indent="0" algn="r" rtl="0">
              <a:lnSpc>
                <a:spcPct val="100000"/>
              </a:lnSpc>
              <a:spcBef>
                <a:spcPts val="0"/>
              </a:spcBef>
              <a:spcAft>
                <a:spcPts val="0"/>
              </a:spcAft>
              <a:buClr>
                <a:srgbClr val="FFFFFF"/>
              </a:buClr>
              <a:buSzPts val="900"/>
              <a:buFont typeface="Oswald"/>
              <a:buNone/>
            </a:pPr>
            <a:fld id="{00000000-1234-1234-1234-123412341234}" type="slidenum">
              <a:rPr lang="en" sz="900" b="1" i="0" u="none" strike="noStrike" cap="none">
                <a:solidFill>
                  <a:srgbClr val="FFFFFF"/>
                </a:solidFill>
                <a:latin typeface="Oswald"/>
                <a:ea typeface="Oswald"/>
                <a:cs typeface="Oswald"/>
                <a:sym typeface="Oswald"/>
              </a:rPr>
              <a:pPr marL="0" marR="0" lvl="0" indent="0" algn="r" rtl="0">
                <a:lnSpc>
                  <a:spcPct val="100000"/>
                </a:lnSpc>
                <a:spcBef>
                  <a:spcPts val="0"/>
                </a:spcBef>
                <a:spcAft>
                  <a:spcPts val="0"/>
                </a:spcAft>
                <a:buClr>
                  <a:srgbClr val="FFFFFF"/>
                </a:buClr>
                <a:buSzPts val="900"/>
                <a:buFont typeface="Oswald"/>
                <a:buNone/>
              </a:pPr>
              <a:t>6</a:t>
            </a:fld>
            <a:endParaRPr sz="900" b="1" i="0" u="none" strike="noStrike" cap="none">
              <a:solidFill>
                <a:srgbClr val="FFFFFF"/>
              </a:solidFill>
              <a:latin typeface="Oswald"/>
              <a:ea typeface="Oswald"/>
              <a:cs typeface="Oswald"/>
              <a:sym typeface="Oswald"/>
            </a:endParaRPr>
          </a:p>
        </p:txBody>
      </p:sp>
      <p:sp>
        <p:nvSpPr>
          <p:cNvPr id="186" name="Google Shape;186;p30"/>
          <p:cNvSpPr txBox="1">
            <a:spLocks noGrp="1"/>
          </p:cNvSpPr>
          <p:nvPr>
            <p:ph type="ftr" idx="11"/>
          </p:nvPr>
        </p:nvSpPr>
        <p:spPr>
          <a:xfrm>
            <a:off x="3486150" y="4767265"/>
            <a:ext cx="2403000" cy="273844"/>
          </a:xfrm>
          <a:prstGeom prst="rect">
            <a:avLst/>
          </a:prstGeom>
          <a:noFill/>
          <a:ln>
            <a:noFill/>
          </a:ln>
        </p:spPr>
        <p:txBody>
          <a:bodyPr spcFirstLastPara="1" wrap="square" lIns="68575" tIns="34275" rIns="68575" bIns="34275" anchor="ctr" anchorCtr="0">
            <a:noAutofit/>
          </a:bodyPr>
          <a:lstStyle/>
          <a:p>
            <a:pPr marL="0" lvl="0" indent="0" algn="ctr" rtl="0">
              <a:spcBef>
                <a:spcPts val="0"/>
              </a:spcBef>
              <a:spcAft>
                <a:spcPts val="0"/>
              </a:spcAft>
              <a:buClr>
                <a:schemeClr val="dk1"/>
              </a:buClr>
              <a:buFont typeface="Arial"/>
              <a:buNone/>
            </a:pPr>
            <a:r>
              <a:rPr lang="en">
                <a:solidFill>
                  <a:schemeClr val="lt1"/>
                </a:solidFill>
              </a:rPr>
              <a:t>@DigitalT3 Hackathon Submission</a:t>
            </a:r>
            <a:endParaRPr>
              <a:solidFill>
                <a:srgbClr val="FFFFFF"/>
              </a:solidFill>
            </a:endParaRPr>
          </a:p>
        </p:txBody>
      </p:sp>
      <p:sp>
        <p:nvSpPr>
          <p:cNvPr id="188" name="Google Shape;188;p30"/>
          <p:cNvSpPr txBox="1"/>
          <p:nvPr/>
        </p:nvSpPr>
        <p:spPr>
          <a:xfrm>
            <a:off x="320633" y="1643693"/>
            <a:ext cx="9144000" cy="1915879"/>
          </a:xfrm>
          <a:prstGeom prst="rect">
            <a:avLst/>
          </a:prstGeom>
          <a:noFill/>
          <a:ln>
            <a:noFill/>
          </a:ln>
        </p:spPr>
        <p:txBody>
          <a:bodyPr spcFirstLastPara="1" wrap="square" lIns="68575" tIns="34275" rIns="68575" bIns="34275" anchor="t" anchorCtr="0">
            <a:spAutoFit/>
          </a:bodyPr>
          <a:lstStyle/>
          <a:p>
            <a:r>
              <a:rPr lang="en-US" sz="2000" b="1" dirty="0" smtClean="0">
                <a:latin typeface="Comic Sans MS" pitchFamily="66" charset="0"/>
              </a:rPr>
              <a:t>What’s </a:t>
            </a:r>
            <a:r>
              <a:rPr lang="en-US" sz="2000" b="1" dirty="0" smtClean="0">
                <a:latin typeface="Comic Sans MS" pitchFamily="66" charset="0"/>
              </a:rPr>
              <a:t>Next</a:t>
            </a:r>
            <a:r>
              <a:rPr lang="en-US" sz="2000" dirty="0" smtClean="0">
                <a:latin typeface="Comic Sans MS" pitchFamily="66" charset="0"/>
              </a:rPr>
              <a:t>:</a:t>
            </a:r>
          </a:p>
          <a:p>
            <a:r>
              <a:rPr lang="en-US" sz="2000" b="1" dirty="0" smtClean="0">
                <a:latin typeface="Comic Sans MS" pitchFamily="66" charset="0"/>
              </a:rPr>
              <a:t>Medical History Storage</a:t>
            </a:r>
            <a:r>
              <a:rPr lang="en-US" sz="2000" dirty="0" smtClean="0">
                <a:latin typeface="Comic Sans MS" pitchFamily="66" charset="0"/>
              </a:rPr>
              <a:t>: Develop a feature to store and track users' medical history, allowing for better health insights over time.</a:t>
            </a:r>
          </a:p>
          <a:p>
            <a:r>
              <a:rPr lang="en-US" sz="2000" b="1" dirty="0" smtClean="0">
                <a:latin typeface="Comic Sans MS" pitchFamily="66" charset="0"/>
              </a:rPr>
              <a:t>Health Improvement Visualization</a:t>
            </a:r>
            <a:r>
              <a:rPr lang="en-US" sz="2000" dirty="0" smtClean="0">
                <a:latin typeface="Comic Sans MS" pitchFamily="66" charset="0"/>
              </a:rPr>
              <a:t>: Implement features to visualize user progress, tracking changes in fitness levels, weight, or other health metrics.</a:t>
            </a:r>
            <a:endParaRPr lang="en-US" sz="2000" dirty="0">
              <a:latin typeface="Comic Sans MS" pitchFamily="66" charset="0"/>
            </a:endParaRPr>
          </a:p>
        </p:txBody>
      </p:sp>
      <p:pic>
        <p:nvPicPr>
          <p:cNvPr id="8" name="Picture 7"/>
          <p:cNvPicPr>
            <a:picLocks noChangeAspect="1" noChangeArrowheads="1"/>
          </p:cNvPicPr>
          <p:nvPr/>
        </p:nvPicPr>
        <p:blipFill>
          <a:blip r:embed="rId3" cstate="print">
            <a:clrChange>
              <a:clrFrom>
                <a:srgbClr val="FFFFFF"/>
              </a:clrFrom>
              <a:clrTo>
                <a:srgbClr val="FFFFFF">
                  <a:alpha val="0"/>
                </a:srgbClr>
              </a:clrTo>
            </a:clrChange>
            <a:lum contrast="30000"/>
          </a:blip>
          <a:srcRect/>
          <a:stretch>
            <a:fillRect/>
          </a:stretch>
        </p:blipFill>
        <p:spPr bwMode="auto">
          <a:xfrm>
            <a:off x="576854" y="167742"/>
            <a:ext cx="883285" cy="100012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31"/>
          <p:cNvSpPr/>
          <p:nvPr/>
        </p:nvSpPr>
        <p:spPr>
          <a:xfrm>
            <a:off x="0" y="4766072"/>
            <a:ext cx="9143999" cy="377429"/>
          </a:xfrm>
          <a:prstGeom prst="rect">
            <a:avLst/>
          </a:prstGeom>
          <a:solidFill>
            <a:srgbClr val="0070C0"/>
          </a:solidFill>
          <a:ln>
            <a:noFill/>
          </a:ln>
          <a:effectLst>
            <a:outerShdw dist="23000" dir="5400000" rotWithShape="0">
              <a:srgbClr val="808080">
                <a:alpha val="34901"/>
              </a:srgbClr>
            </a:outerShdw>
          </a:effectLst>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400" b="0" i="0" u="none" strike="noStrike" cap="none">
              <a:solidFill>
                <a:srgbClr val="953734"/>
              </a:solidFill>
              <a:latin typeface="Calibri"/>
              <a:ea typeface="Calibri"/>
              <a:cs typeface="Calibri"/>
              <a:sym typeface="Calibri"/>
            </a:endParaRPr>
          </a:p>
        </p:txBody>
      </p:sp>
      <p:sp>
        <p:nvSpPr>
          <p:cNvPr id="195" name="Google Shape;195;p31"/>
          <p:cNvSpPr txBox="1">
            <a:spLocks noGrp="1"/>
          </p:cNvSpPr>
          <p:nvPr>
            <p:ph type="sldNum" idx="12"/>
          </p:nvPr>
        </p:nvSpPr>
        <p:spPr>
          <a:xfrm>
            <a:off x="6553200" y="4767265"/>
            <a:ext cx="2133600" cy="273844"/>
          </a:xfrm>
          <a:prstGeom prst="rect">
            <a:avLst/>
          </a:prstGeom>
          <a:noFill/>
          <a:ln>
            <a:noFill/>
          </a:ln>
        </p:spPr>
        <p:txBody>
          <a:bodyPr spcFirstLastPara="1" wrap="square" lIns="68575" tIns="34275" rIns="68575" bIns="34275" anchor="ctr" anchorCtr="0">
            <a:noAutofit/>
          </a:bodyPr>
          <a:lstStyle/>
          <a:p>
            <a:pPr marL="0" marR="0" lvl="0" indent="0" algn="r" rtl="0">
              <a:lnSpc>
                <a:spcPct val="100000"/>
              </a:lnSpc>
              <a:spcBef>
                <a:spcPts val="0"/>
              </a:spcBef>
              <a:spcAft>
                <a:spcPts val="0"/>
              </a:spcAft>
              <a:buClr>
                <a:srgbClr val="FFFFFF"/>
              </a:buClr>
              <a:buSzPts val="900"/>
              <a:buFont typeface="Oswald"/>
              <a:buNone/>
            </a:pPr>
            <a:fld id="{00000000-1234-1234-1234-123412341234}" type="slidenum">
              <a:rPr lang="en" sz="900" b="1" i="0" u="none" strike="noStrike" cap="none">
                <a:solidFill>
                  <a:srgbClr val="FFFFFF"/>
                </a:solidFill>
                <a:latin typeface="Oswald"/>
                <a:ea typeface="Oswald"/>
                <a:cs typeface="Oswald"/>
                <a:sym typeface="Oswald"/>
              </a:rPr>
              <a:pPr marL="0" marR="0" lvl="0" indent="0" algn="r" rtl="0">
                <a:lnSpc>
                  <a:spcPct val="100000"/>
                </a:lnSpc>
                <a:spcBef>
                  <a:spcPts val="0"/>
                </a:spcBef>
                <a:spcAft>
                  <a:spcPts val="0"/>
                </a:spcAft>
                <a:buClr>
                  <a:srgbClr val="FFFFFF"/>
                </a:buClr>
                <a:buSzPts val="900"/>
                <a:buFont typeface="Oswald"/>
                <a:buNone/>
              </a:pPr>
              <a:t>7</a:t>
            </a:fld>
            <a:endParaRPr sz="900" b="1" i="0" u="none" strike="noStrike" cap="none">
              <a:solidFill>
                <a:srgbClr val="FFFFFF"/>
              </a:solidFill>
              <a:latin typeface="Oswald"/>
              <a:ea typeface="Oswald"/>
              <a:cs typeface="Oswald"/>
              <a:sym typeface="Oswald"/>
            </a:endParaRPr>
          </a:p>
        </p:txBody>
      </p:sp>
      <p:sp>
        <p:nvSpPr>
          <p:cNvPr id="196" name="Google Shape;196;p31"/>
          <p:cNvSpPr txBox="1">
            <a:spLocks noGrp="1"/>
          </p:cNvSpPr>
          <p:nvPr>
            <p:ph type="ftr" idx="11"/>
          </p:nvPr>
        </p:nvSpPr>
        <p:spPr>
          <a:xfrm>
            <a:off x="3486150" y="4767265"/>
            <a:ext cx="2403000" cy="273844"/>
          </a:xfrm>
          <a:prstGeom prst="rect">
            <a:avLst/>
          </a:prstGeom>
          <a:noFill/>
          <a:ln>
            <a:noFill/>
          </a:ln>
        </p:spPr>
        <p:txBody>
          <a:bodyPr spcFirstLastPara="1" wrap="square" lIns="68575" tIns="34275" rIns="68575" bIns="34275" anchor="ctr" anchorCtr="0">
            <a:noAutofit/>
          </a:bodyPr>
          <a:lstStyle/>
          <a:p>
            <a:pPr marL="0" lvl="0" indent="0" algn="ctr" rtl="0">
              <a:spcBef>
                <a:spcPts val="0"/>
              </a:spcBef>
              <a:spcAft>
                <a:spcPts val="0"/>
              </a:spcAft>
              <a:buClr>
                <a:schemeClr val="dk1"/>
              </a:buClr>
              <a:buFont typeface="Arial"/>
              <a:buNone/>
            </a:pPr>
            <a:r>
              <a:rPr lang="en">
                <a:solidFill>
                  <a:schemeClr val="lt1"/>
                </a:solidFill>
              </a:rPr>
              <a:t>@DigitalT3 Hackathon Submission</a:t>
            </a:r>
            <a:endParaRPr>
              <a:solidFill>
                <a:srgbClr val="FFFFFF"/>
              </a:solidFill>
            </a:endParaRPr>
          </a:p>
        </p:txBody>
      </p:sp>
      <p:sp>
        <p:nvSpPr>
          <p:cNvPr id="198" name="Google Shape;198;p31"/>
          <p:cNvSpPr txBox="1">
            <a:spLocks noGrp="1"/>
          </p:cNvSpPr>
          <p:nvPr>
            <p:ph type="title"/>
          </p:nvPr>
        </p:nvSpPr>
        <p:spPr>
          <a:xfrm>
            <a:off x="572850" y="2180331"/>
            <a:ext cx="8229600" cy="857400"/>
          </a:xfrm>
          <a:prstGeom prst="rect">
            <a:avLst/>
          </a:prstGeom>
          <a:noFill/>
          <a:ln>
            <a:noFill/>
          </a:ln>
        </p:spPr>
        <p:txBody>
          <a:bodyPr spcFirstLastPara="1" wrap="square" lIns="68575" tIns="34275" rIns="68575" bIns="34275" anchor="ctr" anchorCtr="0">
            <a:noAutofit/>
          </a:bodyPr>
          <a:lstStyle/>
          <a:p>
            <a:pPr marL="0" lvl="0" indent="0" algn="ctr" rtl="0">
              <a:spcBef>
                <a:spcPts val="0"/>
              </a:spcBef>
              <a:spcAft>
                <a:spcPts val="0"/>
              </a:spcAft>
              <a:buNone/>
            </a:pPr>
            <a:r>
              <a:rPr lang="en" sz="7200" b="1" baseline="30000" dirty="0">
                <a:latin typeface="Times New Roman"/>
                <a:ea typeface="Times New Roman"/>
                <a:cs typeface="Times New Roman"/>
                <a:sym typeface="Times New Roman"/>
              </a:rPr>
              <a:t>Thank You</a:t>
            </a:r>
            <a:endParaRPr sz="8800" baseline="30000"/>
          </a:p>
        </p:txBody>
      </p:sp>
      <p:pic>
        <p:nvPicPr>
          <p:cNvPr id="7" name="Picture 6"/>
          <p:cNvPicPr>
            <a:picLocks noChangeAspect="1" noChangeArrowheads="1"/>
          </p:cNvPicPr>
          <p:nvPr/>
        </p:nvPicPr>
        <p:blipFill>
          <a:blip r:embed="rId3" cstate="print">
            <a:clrChange>
              <a:clrFrom>
                <a:srgbClr val="FFFFFF"/>
              </a:clrFrom>
              <a:clrTo>
                <a:srgbClr val="FFFFFF">
                  <a:alpha val="0"/>
                </a:srgbClr>
              </a:clrTo>
            </a:clrChange>
            <a:lum contrast="30000"/>
          </a:blip>
          <a:srcRect/>
          <a:stretch>
            <a:fillRect/>
          </a:stretch>
        </p:blipFill>
        <p:spPr bwMode="auto">
          <a:xfrm>
            <a:off x="576854" y="167742"/>
            <a:ext cx="883285" cy="100012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88</TotalTime>
  <Words>324</Words>
  <Application>Microsoft Office PowerPoint</Application>
  <PresentationFormat>On-screen Show (16:9)</PresentationFormat>
  <Paragraphs>57</Paragraphs>
  <Slides>7</Slides>
  <Notes>7</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7</vt:i4>
      </vt:variant>
    </vt:vector>
  </HeadingPairs>
  <TitlesOfParts>
    <vt:vector size="18" baseType="lpstr">
      <vt:lpstr>Arial</vt:lpstr>
      <vt:lpstr>Calibri</vt:lpstr>
      <vt:lpstr>Comic Sans MS</vt:lpstr>
      <vt:lpstr>Oswald</vt:lpstr>
      <vt:lpstr>Times New Roman</vt:lpstr>
      <vt:lpstr>Cambria</vt:lpstr>
      <vt:lpstr>Garamond</vt:lpstr>
      <vt:lpstr>C\</vt:lpstr>
      <vt:lpstr>Wingdings</vt:lpstr>
      <vt:lpstr>Simple Light</vt:lpstr>
      <vt:lpstr>Office Theme</vt:lpstr>
      <vt:lpstr>Slide 1</vt:lpstr>
      <vt:lpstr>Slide 2</vt:lpstr>
      <vt:lpstr>        Need of Problem/Use cases/Applications</vt:lpstr>
      <vt:lpstr>Solution Overview</vt:lpstr>
      <vt:lpstr>Prototype/Model Developed</vt:lpstr>
      <vt:lpstr>Future Work</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DigitalT3 Hackathon</dc:title>
  <dc:creator>Admin</dc:creator>
  <cp:lastModifiedBy>DELL</cp:lastModifiedBy>
  <cp:revision>32</cp:revision>
  <dcterms:modified xsi:type="dcterms:W3CDTF">2024-09-15T05:49:55Z</dcterms:modified>
</cp:coreProperties>
</file>