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charts/chart1.xml" ContentType="application/vnd.openxmlformats-officedocument.drawingml.chart+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4660" autoAdjust="0"/>
  </p:normalViewPr>
  <p:slideViewPr>
    <p:cSldViewPr>
      <p:cViewPr>
        <p:scale>
          <a:sx n="101" d="100"/>
          <a:sy n="101"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Medium</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gapWidth val="219"/>
        <c:overlap val="-27"/>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00" name=""/>
        <p:cNvGrpSpPr/>
        <p:nvPr/>
      </p:nvGrpSpPr>
      <p:grpSpPr>
        <a:xfrm>
          <a:off x="0" y="0"/>
          <a:ext cx="0" cy="0"/>
          <a:chOff x="0" y="0"/>
          <a:chExt cx="0" cy="0"/>
        </a:xfrm>
      </p:grpSpPr>
      <p:sp>
        <p:nvSpPr>
          <p:cNvPr id="104883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34"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35"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9/1/2024</a:t>
            </a:fld>
            <a:endParaRPr altLang="en-US" sz="1200" lang="zh-CN">
              <a:latin typeface="Calibri" pitchFamily="0" charset="0"/>
              <a:ea typeface="等线" pitchFamily="0" charset="0"/>
              <a:cs typeface="Calibri" pitchFamily="0" charset="0"/>
            </a:endParaRPr>
          </a:p>
        </p:txBody>
      </p:sp>
      <p:sp>
        <p:nvSpPr>
          <p:cNvPr id="1048836"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37"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38"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727" name="文本框"/>
          <p:cNvSpPr>
            <a:spLocks noGrp="1"/>
          </p:cNvSpPr>
          <p:nvPr>
            <p:ph type="sldImg"/>
          </p:nvPr>
        </p:nvSpPr>
        <p:spPr/>
      </p:sp>
      <p:sp>
        <p:nvSpPr>
          <p:cNvPr id="1048728" name="文本框"/>
          <p:cNvSpPr>
            <a:spLocks noGrp="1"/>
          </p:cNvSpPr>
          <p:nvPr>
            <p:ph type="body" idx="1"/>
          </p:nvPr>
        </p:nvSpPr>
        <p:spPr/>
        <p:txBody>
          <a:bodyPr/>
          <a:p>
            <a:endParaRPr altLang="en-US" lang="zh-CN"/>
          </a:p>
        </p:txBody>
      </p:sp>
      <p:sp>
        <p:nvSpPr>
          <p:cNvPr id="104872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735" name="文本框"/>
          <p:cNvSpPr>
            <a:spLocks noGrp="1"/>
          </p:cNvSpPr>
          <p:nvPr>
            <p:ph type="sldImg"/>
          </p:nvPr>
        </p:nvSpPr>
        <p:spPr/>
      </p:sp>
      <p:sp>
        <p:nvSpPr>
          <p:cNvPr id="1048736" name="文本框"/>
          <p:cNvSpPr>
            <a:spLocks noGrp="1"/>
          </p:cNvSpPr>
          <p:nvPr>
            <p:ph type="body" idx="1"/>
          </p:nvPr>
        </p:nvSpPr>
        <p:spPr/>
        <p:txBody>
          <a:bodyPr/>
          <a:p>
            <a:endParaRPr altLang="en-US" lang="zh-CN"/>
          </a:p>
        </p:txBody>
      </p:sp>
      <p:sp>
        <p:nvSpPr>
          <p:cNvPr id="104873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743" name="文本框"/>
          <p:cNvSpPr>
            <a:spLocks noGrp="1"/>
          </p:cNvSpPr>
          <p:nvPr>
            <p:ph type="sldImg"/>
          </p:nvPr>
        </p:nvSpPr>
        <p:spPr/>
      </p:sp>
      <p:sp>
        <p:nvSpPr>
          <p:cNvPr id="1048744" name="文本框"/>
          <p:cNvSpPr>
            <a:spLocks noGrp="1"/>
          </p:cNvSpPr>
          <p:nvPr>
            <p:ph type="body" idx="1"/>
          </p:nvPr>
        </p:nvSpPr>
        <p:spPr/>
        <p:txBody>
          <a:bodyPr/>
          <a:p>
            <a:endParaRPr altLang="en-US" lang="zh-CN"/>
          </a:p>
        </p:txBody>
      </p:sp>
      <p:sp>
        <p:nvSpPr>
          <p:cNvPr id="104874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751" name="文本框"/>
          <p:cNvSpPr>
            <a:spLocks noGrp="1"/>
          </p:cNvSpPr>
          <p:nvPr>
            <p:ph type="sldImg"/>
          </p:nvPr>
        </p:nvSpPr>
        <p:spPr/>
      </p:sp>
      <p:sp>
        <p:nvSpPr>
          <p:cNvPr id="1048752" name="文本框"/>
          <p:cNvSpPr>
            <a:spLocks noGrp="1"/>
          </p:cNvSpPr>
          <p:nvPr>
            <p:ph type="body" idx="1"/>
          </p:nvPr>
        </p:nvSpPr>
        <p:spPr/>
        <p:txBody>
          <a:bodyPr/>
          <a:p>
            <a:endParaRPr altLang="en-US" lang="zh-CN"/>
          </a:p>
        </p:txBody>
      </p:sp>
      <p:sp>
        <p:nvSpPr>
          <p:cNvPr id="104875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759" name="文本框"/>
          <p:cNvSpPr>
            <a:spLocks noGrp="1"/>
          </p:cNvSpPr>
          <p:nvPr>
            <p:ph type="sldImg"/>
          </p:nvPr>
        </p:nvSpPr>
        <p:spPr/>
      </p:sp>
      <p:sp>
        <p:nvSpPr>
          <p:cNvPr id="1048760" name="文本框"/>
          <p:cNvSpPr>
            <a:spLocks noGrp="1"/>
          </p:cNvSpPr>
          <p:nvPr>
            <p:ph type="body" idx="1"/>
          </p:nvPr>
        </p:nvSpPr>
        <p:spPr/>
        <p:txBody>
          <a:bodyPr/>
          <a:p>
            <a:endParaRPr altLang="en-US" lang="zh-CN"/>
          </a:p>
        </p:txBody>
      </p:sp>
      <p:sp>
        <p:nvSpPr>
          <p:cNvPr id="104876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767" name="文本框"/>
          <p:cNvSpPr>
            <a:spLocks noGrp="1"/>
          </p:cNvSpPr>
          <p:nvPr>
            <p:ph type="sldImg"/>
          </p:nvPr>
        </p:nvSpPr>
        <p:spPr/>
      </p:sp>
      <p:sp>
        <p:nvSpPr>
          <p:cNvPr id="1048768" name="文本框"/>
          <p:cNvSpPr>
            <a:spLocks noGrp="1"/>
          </p:cNvSpPr>
          <p:nvPr>
            <p:ph type="body" idx="1"/>
          </p:nvPr>
        </p:nvSpPr>
        <p:spPr/>
        <p:txBody>
          <a:bodyPr/>
          <a:p>
            <a:endParaRPr altLang="en-US" lang="zh-CN"/>
          </a:p>
        </p:txBody>
      </p:sp>
      <p:sp>
        <p:nvSpPr>
          <p:cNvPr id="10487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772" name="文本框"/>
          <p:cNvSpPr>
            <a:spLocks noGrp="1"/>
          </p:cNvSpPr>
          <p:nvPr>
            <p:ph type="sldImg"/>
          </p:nvPr>
        </p:nvSpPr>
        <p:spPr/>
      </p:sp>
      <p:sp>
        <p:nvSpPr>
          <p:cNvPr id="1048773" name="文本框"/>
          <p:cNvSpPr>
            <a:spLocks noGrp="1"/>
          </p:cNvSpPr>
          <p:nvPr>
            <p:ph type="body" idx="1"/>
          </p:nvPr>
        </p:nvSpPr>
        <p:spPr/>
        <p:txBody>
          <a:bodyPr/>
          <a:p>
            <a:endParaRPr altLang="en-US" lang="zh-CN"/>
          </a:p>
        </p:txBody>
      </p:sp>
      <p:sp>
        <p:nvSpPr>
          <p:cNvPr id="104877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76" name="文本框"/>
          <p:cNvSpPr>
            <a:spLocks noGrp="1"/>
          </p:cNvSpPr>
          <p:nvPr>
            <p:ph type="sldImg"/>
          </p:nvPr>
        </p:nvSpPr>
        <p:spPr/>
      </p:sp>
      <p:sp>
        <p:nvSpPr>
          <p:cNvPr id="1048677" name="文本框"/>
          <p:cNvSpPr>
            <a:spLocks noGrp="1"/>
          </p:cNvSpPr>
          <p:nvPr>
            <p:ph type="body" idx="1"/>
          </p:nvPr>
        </p:nvSpPr>
        <p:spPr/>
        <p:txBody>
          <a:bodyPr/>
          <a:p>
            <a:endParaRPr altLang="en-US" lang="zh-CN"/>
          </a:p>
        </p:txBody>
      </p:sp>
      <p:sp>
        <p:nvSpPr>
          <p:cNvPr id="104867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86" name="文本框"/>
          <p:cNvSpPr>
            <a:spLocks noGrp="1"/>
          </p:cNvSpPr>
          <p:nvPr>
            <p:ph type="sldImg"/>
          </p:nvPr>
        </p:nvSpPr>
        <p:spPr/>
      </p:sp>
      <p:sp>
        <p:nvSpPr>
          <p:cNvPr id="1048687" name="文本框"/>
          <p:cNvSpPr>
            <a:spLocks noGrp="1"/>
          </p:cNvSpPr>
          <p:nvPr>
            <p:ph type="body" idx="1"/>
          </p:nvPr>
        </p:nvSpPr>
        <p:spPr/>
        <p:txBody>
          <a:bodyPr/>
          <a:p>
            <a:endParaRPr altLang="en-US" lang="zh-CN"/>
          </a:p>
        </p:txBody>
      </p:sp>
      <p:sp>
        <p:nvSpPr>
          <p:cNvPr id="104868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94" name="文本框"/>
          <p:cNvSpPr>
            <a:spLocks noGrp="1"/>
          </p:cNvSpPr>
          <p:nvPr>
            <p:ph type="sldImg"/>
          </p:nvPr>
        </p:nvSpPr>
        <p:spPr/>
      </p:sp>
      <p:sp>
        <p:nvSpPr>
          <p:cNvPr id="1048695" name="文本框"/>
          <p:cNvSpPr>
            <a:spLocks noGrp="1"/>
          </p:cNvSpPr>
          <p:nvPr>
            <p:ph type="body" idx="1"/>
          </p:nvPr>
        </p:nvSpPr>
        <p:spPr/>
        <p:txBody>
          <a:bodyPr/>
          <a:p>
            <a:endParaRPr altLang="en-US" lang="zh-CN"/>
          </a:p>
        </p:txBody>
      </p:sp>
      <p:sp>
        <p:nvSpPr>
          <p:cNvPr id="104869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03" name="文本框"/>
          <p:cNvSpPr>
            <a:spLocks noGrp="1"/>
          </p:cNvSpPr>
          <p:nvPr>
            <p:ph type="sldImg"/>
          </p:nvPr>
        </p:nvSpPr>
        <p:spPr/>
      </p:sp>
      <p:sp>
        <p:nvSpPr>
          <p:cNvPr id="1048704" name="文本框"/>
          <p:cNvSpPr>
            <a:spLocks noGrp="1"/>
          </p:cNvSpPr>
          <p:nvPr>
            <p:ph type="body" idx="1"/>
          </p:nvPr>
        </p:nvSpPr>
        <p:spPr/>
        <p:txBody>
          <a:bodyPr/>
          <a:p>
            <a:endParaRPr altLang="en-US" lang="zh-CN"/>
          </a:p>
        </p:txBody>
      </p:sp>
      <p:sp>
        <p:nvSpPr>
          <p:cNvPr id="104870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08" name="文本框"/>
          <p:cNvSpPr>
            <a:spLocks noGrp="1"/>
          </p:cNvSpPr>
          <p:nvPr>
            <p:ph type="sldImg"/>
          </p:nvPr>
        </p:nvSpPr>
        <p:spPr/>
      </p:sp>
      <p:sp>
        <p:nvSpPr>
          <p:cNvPr id="1048709" name="文本框"/>
          <p:cNvSpPr>
            <a:spLocks noGrp="1"/>
          </p:cNvSpPr>
          <p:nvPr>
            <p:ph type="body" idx="1"/>
          </p:nvPr>
        </p:nvSpPr>
        <p:spPr/>
        <p:txBody>
          <a:bodyPr/>
          <a:p>
            <a:endParaRPr altLang="en-US" lang="zh-CN"/>
          </a:p>
        </p:txBody>
      </p:sp>
      <p:sp>
        <p:nvSpPr>
          <p:cNvPr id="104871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719" name="文本框"/>
          <p:cNvSpPr>
            <a:spLocks noGrp="1"/>
          </p:cNvSpPr>
          <p:nvPr>
            <p:ph type="sldImg"/>
          </p:nvPr>
        </p:nvSpPr>
        <p:spPr/>
      </p:sp>
      <p:sp>
        <p:nvSpPr>
          <p:cNvPr id="1048720" name="文本框"/>
          <p:cNvSpPr>
            <a:spLocks noGrp="1"/>
          </p:cNvSpPr>
          <p:nvPr>
            <p:ph type="body" idx="1"/>
          </p:nvPr>
        </p:nvSpPr>
        <p:spPr/>
        <p:txBody>
          <a:bodyPr/>
          <a:p>
            <a:endParaRPr altLang="en-US" lang="zh-CN"/>
          </a:p>
        </p:txBody>
      </p:sp>
      <p:sp>
        <p:nvSpPr>
          <p:cNvPr id="104872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89" name=""/>
        <p:cNvGrpSpPr/>
        <p:nvPr/>
      </p:nvGrpSpPr>
      <p:grpSpPr>
        <a:xfrm>
          <a:off x="0" y="0"/>
          <a:ext cx="0" cy="0"/>
          <a:chOff x="0" y="0"/>
          <a:chExt cx="0" cy="0"/>
        </a:xfrm>
      </p:grpSpPr>
      <p:sp>
        <p:nvSpPr>
          <p:cNvPr id="1048775"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76"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97" name=""/>
        <p:cNvGrpSpPr/>
        <p:nvPr/>
      </p:nvGrpSpPr>
      <p:grpSpPr>
        <a:xfrm>
          <a:off x="0" y="0"/>
          <a:ext cx="0" cy="0"/>
          <a:chOff x="0" y="0"/>
          <a:chExt cx="0" cy="0"/>
        </a:xfrm>
      </p:grpSpPr>
      <p:sp>
        <p:nvSpPr>
          <p:cNvPr id="1048816" name="文本框"/>
          <p:cNvSpPr>
            <a:spLocks noGrp="1"/>
          </p:cNvSpPr>
          <p:nvPr>
            <p:ph type="title"/>
          </p:nvPr>
        </p:nvSpPr>
        <p:spPr/>
        <p:txBody>
          <a:bodyPr/>
          <a:p>
            <a:r>
              <a:rPr altLang="en-US" lang="zh-CN" smtClean="0"/>
              <a:t>单击此处编辑母版标题样式</a:t>
            </a:r>
            <a:endParaRPr altLang="en-US" lang="zh-CN"/>
          </a:p>
        </p:txBody>
      </p:sp>
      <p:sp>
        <p:nvSpPr>
          <p:cNvPr id="104881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9" name="文本框"/>
          <p:cNvSpPr>
            <a:spLocks noGrp="1"/>
          </p:cNvSpPr>
          <p:nvPr>
            <p:ph type="ftr" sz="quarter" idx="11"/>
          </p:nvPr>
        </p:nvSpPr>
        <p:spPr/>
        <p:txBody>
          <a:bodyPr/>
          <a:p>
            <a:endParaRPr altLang="en-US" lang="zh-CN"/>
          </a:p>
        </p:txBody>
      </p:sp>
      <p:sp>
        <p:nvSpPr>
          <p:cNvPr id="104882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91" name=""/>
        <p:cNvGrpSpPr/>
        <p:nvPr/>
      </p:nvGrpSpPr>
      <p:grpSpPr>
        <a:xfrm>
          <a:off x="0" y="0"/>
          <a:ext cx="0" cy="0"/>
          <a:chOff x="0" y="0"/>
          <a:chExt cx="0" cy="0"/>
        </a:xfrm>
      </p:grpSpPr>
      <p:sp>
        <p:nvSpPr>
          <p:cNvPr id="1048784"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85"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7" name="文本框"/>
          <p:cNvSpPr>
            <a:spLocks noGrp="1"/>
          </p:cNvSpPr>
          <p:nvPr>
            <p:ph type="ftr" sz="quarter" idx="11"/>
          </p:nvPr>
        </p:nvSpPr>
        <p:spPr/>
        <p:txBody>
          <a:bodyPr/>
          <a:p>
            <a:endParaRPr altLang="en-US" lang="zh-CN"/>
          </a:p>
        </p:txBody>
      </p:sp>
      <p:sp>
        <p:nvSpPr>
          <p:cNvPr id="104878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7"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96" name=""/>
        <p:cNvGrpSpPr/>
        <p:nvPr/>
      </p:nvGrpSpPr>
      <p:grpSpPr>
        <a:xfrm>
          <a:off x="0" y="0"/>
          <a:ext cx="0" cy="0"/>
          <a:chOff x="0" y="0"/>
          <a:chExt cx="0" cy="0"/>
        </a:xfrm>
      </p:grpSpPr>
      <p:sp>
        <p:nvSpPr>
          <p:cNvPr id="1048811" name="文本框"/>
          <p:cNvSpPr>
            <a:spLocks noGrp="1"/>
          </p:cNvSpPr>
          <p:nvPr>
            <p:ph type="title"/>
          </p:nvPr>
        </p:nvSpPr>
        <p:spPr/>
        <p:txBody>
          <a:bodyPr/>
          <a:p>
            <a:r>
              <a:rPr altLang="en-US" lang="zh-CN" smtClean="0"/>
              <a:t>单击此处编辑母版标题样式</a:t>
            </a:r>
            <a:endParaRPr altLang="en-US" lang="zh-CN"/>
          </a:p>
        </p:txBody>
      </p:sp>
      <p:sp>
        <p:nvSpPr>
          <p:cNvPr id="1048812"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4" name="文本框"/>
          <p:cNvSpPr>
            <a:spLocks noGrp="1"/>
          </p:cNvSpPr>
          <p:nvPr>
            <p:ph type="ftr" sz="quarter" idx="11"/>
          </p:nvPr>
        </p:nvSpPr>
        <p:spPr/>
        <p:txBody>
          <a:bodyPr/>
          <a:p>
            <a:endParaRPr altLang="en-US" lang="zh-CN"/>
          </a:p>
        </p:txBody>
      </p:sp>
      <p:sp>
        <p:nvSpPr>
          <p:cNvPr id="104881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93" name=""/>
        <p:cNvGrpSpPr/>
        <p:nvPr/>
      </p:nvGrpSpPr>
      <p:grpSpPr>
        <a:xfrm>
          <a:off x="0" y="0"/>
          <a:ext cx="0" cy="0"/>
          <a:chOff x="0" y="0"/>
          <a:chExt cx="0" cy="0"/>
        </a:xfrm>
      </p:grpSpPr>
      <p:sp>
        <p:nvSpPr>
          <p:cNvPr id="1048795"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96"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9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98" name=""/>
        <p:cNvGrpSpPr/>
        <p:nvPr/>
      </p:nvGrpSpPr>
      <p:grpSpPr>
        <a:xfrm>
          <a:off x="0" y="0"/>
          <a:ext cx="0" cy="0"/>
          <a:chOff x="0" y="0"/>
          <a:chExt cx="0" cy="0"/>
        </a:xfrm>
      </p:grpSpPr>
      <p:sp>
        <p:nvSpPr>
          <p:cNvPr id="1048821" name="文本框"/>
          <p:cNvSpPr>
            <a:spLocks noGrp="1"/>
          </p:cNvSpPr>
          <p:nvPr>
            <p:ph type="title"/>
          </p:nvPr>
        </p:nvSpPr>
        <p:spPr/>
        <p:txBody>
          <a:bodyPr/>
          <a:p>
            <a:r>
              <a:rPr altLang="en-US" lang="zh-CN" smtClean="0"/>
              <a:t>单击此处编辑母版标题样式</a:t>
            </a:r>
            <a:endParaRPr altLang="en-US" lang="zh-CN"/>
          </a:p>
        </p:txBody>
      </p:sp>
      <p:sp>
        <p:nvSpPr>
          <p:cNvPr id="1048822"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23"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2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25" name="文本框"/>
          <p:cNvSpPr>
            <a:spLocks noGrp="1"/>
          </p:cNvSpPr>
          <p:nvPr>
            <p:ph type="ftr" sz="quarter" idx="11"/>
          </p:nvPr>
        </p:nvSpPr>
        <p:spPr/>
        <p:txBody>
          <a:bodyPr/>
          <a:p>
            <a:endParaRPr altLang="en-US" lang="zh-CN"/>
          </a:p>
        </p:txBody>
      </p:sp>
      <p:sp>
        <p:nvSpPr>
          <p:cNvPr id="104882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94" name=""/>
        <p:cNvGrpSpPr/>
        <p:nvPr/>
      </p:nvGrpSpPr>
      <p:grpSpPr>
        <a:xfrm>
          <a:off x="0" y="0"/>
          <a:ext cx="0" cy="0"/>
          <a:chOff x="0" y="0"/>
          <a:chExt cx="0" cy="0"/>
        </a:xfrm>
      </p:grpSpPr>
      <p:sp>
        <p:nvSpPr>
          <p:cNvPr id="1048800" name="文本框"/>
          <p:cNvSpPr>
            <a:spLocks noGrp="1"/>
          </p:cNvSpPr>
          <p:nvPr>
            <p:ph type="title"/>
          </p:nvPr>
        </p:nvSpPr>
        <p:spPr/>
        <p:txBody>
          <a:bodyPr/>
          <a:p>
            <a:r>
              <a:rPr altLang="en-US" lang="zh-CN" smtClean="0"/>
              <a:t>单击此处编辑母版标题样式</a:t>
            </a:r>
            <a:endParaRPr altLang="en-US" lang="zh-CN"/>
          </a:p>
        </p:txBody>
      </p:sp>
      <p:sp>
        <p:nvSpPr>
          <p:cNvPr id="1048801"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02"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3"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04"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6" name="文本框"/>
          <p:cNvSpPr>
            <a:spLocks noGrp="1"/>
          </p:cNvSpPr>
          <p:nvPr>
            <p:ph type="ftr" sz="quarter" idx="11"/>
          </p:nvPr>
        </p:nvSpPr>
        <p:spPr/>
        <p:txBody>
          <a:bodyPr/>
          <a:p>
            <a:endParaRPr altLang="en-US" lang="zh-CN"/>
          </a:p>
        </p:txBody>
      </p:sp>
      <p:sp>
        <p:nvSpPr>
          <p:cNvPr id="104880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90" name=""/>
        <p:cNvGrpSpPr/>
        <p:nvPr/>
      </p:nvGrpSpPr>
      <p:grpSpPr>
        <a:xfrm>
          <a:off x="0" y="0"/>
          <a:ext cx="0" cy="0"/>
          <a:chOff x="0" y="0"/>
          <a:chExt cx="0" cy="0"/>
        </a:xfrm>
      </p:grpSpPr>
      <p:sp>
        <p:nvSpPr>
          <p:cNvPr id="1048780" name="文本框"/>
          <p:cNvSpPr>
            <a:spLocks noGrp="1"/>
          </p:cNvSpPr>
          <p:nvPr>
            <p:ph type="title"/>
          </p:nvPr>
        </p:nvSpPr>
        <p:spPr/>
        <p:txBody>
          <a:bodyPr/>
          <a:p>
            <a:r>
              <a:rPr altLang="en-US" lang="zh-CN" smtClean="0"/>
              <a:t>单击此处编辑母版标题样式</a:t>
            </a:r>
            <a:endParaRPr altLang="en-US" lang="zh-CN"/>
          </a:p>
        </p:txBody>
      </p:sp>
      <p:sp>
        <p:nvSpPr>
          <p:cNvPr id="10487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2" name="文本框"/>
          <p:cNvSpPr>
            <a:spLocks noGrp="1"/>
          </p:cNvSpPr>
          <p:nvPr>
            <p:ph type="ftr" sz="quarter" idx="11"/>
          </p:nvPr>
        </p:nvSpPr>
        <p:spPr/>
        <p:txBody>
          <a:bodyPr/>
          <a:p>
            <a:endParaRPr altLang="en-US" lang="zh-CN"/>
          </a:p>
        </p:txBody>
      </p:sp>
      <p:sp>
        <p:nvSpPr>
          <p:cNvPr id="104878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95" name=""/>
        <p:cNvGrpSpPr/>
        <p:nvPr/>
      </p:nvGrpSpPr>
      <p:grpSpPr>
        <a:xfrm>
          <a:off x="0" y="0"/>
          <a:ext cx="0" cy="0"/>
          <a:chOff x="0" y="0"/>
          <a:chExt cx="0" cy="0"/>
        </a:xfrm>
      </p:grpSpPr>
      <p:sp>
        <p:nvSpPr>
          <p:cNvPr id="104880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9" name="文本框"/>
          <p:cNvSpPr>
            <a:spLocks noGrp="1"/>
          </p:cNvSpPr>
          <p:nvPr>
            <p:ph type="ftr" sz="quarter" idx="11"/>
          </p:nvPr>
        </p:nvSpPr>
        <p:spPr/>
        <p:txBody>
          <a:bodyPr/>
          <a:p>
            <a:endParaRPr altLang="en-US" lang="zh-CN"/>
          </a:p>
        </p:txBody>
      </p:sp>
      <p:sp>
        <p:nvSpPr>
          <p:cNvPr id="104881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99" name=""/>
        <p:cNvGrpSpPr/>
        <p:nvPr/>
      </p:nvGrpSpPr>
      <p:grpSpPr>
        <a:xfrm>
          <a:off x="0" y="0"/>
          <a:ext cx="0" cy="0"/>
          <a:chOff x="0" y="0"/>
          <a:chExt cx="0" cy="0"/>
        </a:xfrm>
      </p:grpSpPr>
      <p:sp>
        <p:nvSpPr>
          <p:cNvPr id="1048827"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28"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29"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3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1" name="文本框"/>
          <p:cNvSpPr>
            <a:spLocks noGrp="1"/>
          </p:cNvSpPr>
          <p:nvPr>
            <p:ph type="ftr" sz="quarter" idx="11"/>
          </p:nvPr>
        </p:nvSpPr>
        <p:spPr/>
        <p:txBody>
          <a:bodyPr/>
          <a:p>
            <a:endParaRPr altLang="en-US" lang="zh-CN"/>
          </a:p>
        </p:txBody>
      </p:sp>
      <p:sp>
        <p:nvSpPr>
          <p:cNvPr id="104883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92" name=""/>
        <p:cNvGrpSpPr/>
        <p:nvPr/>
      </p:nvGrpSpPr>
      <p:grpSpPr>
        <a:xfrm>
          <a:off x="0" y="0"/>
          <a:ext cx="0" cy="0"/>
          <a:chOff x="0" y="0"/>
          <a:chExt cx="0" cy="0"/>
        </a:xfrm>
      </p:grpSpPr>
      <p:sp>
        <p:nvSpPr>
          <p:cNvPr id="1048789"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90"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91"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3" name="文本框"/>
          <p:cNvSpPr>
            <a:spLocks noGrp="1"/>
          </p:cNvSpPr>
          <p:nvPr>
            <p:ph type="ftr" sz="quarter" idx="11"/>
          </p:nvPr>
        </p:nvSpPr>
        <p:spPr/>
        <p:txBody>
          <a:bodyPr/>
          <a:p>
            <a:endParaRPr altLang="en-US" lang="zh-CN"/>
          </a:p>
        </p:txBody>
      </p:sp>
      <p:sp>
        <p:nvSpPr>
          <p:cNvPr id="104879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716464" y="2999830"/>
            <a:ext cx="8610599" cy="1513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D</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NT </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B</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v</a:t>
            </a:r>
            <a:r>
              <a:rPr altLang="zh-CN" baseline="0" b="0" cap="none" sz="2400" i="0" kern="1200" lang="en-US" spc="0" strike="noStrike" u="none">
                <a:solidFill>
                  <a:schemeClr val="tx1"/>
                </a:solidFill>
                <a:latin typeface="Calibri" pitchFamily="0" charset="0"/>
                <a:ea typeface="宋体" pitchFamily="0" charset="0"/>
                <a:cs typeface="Calibri" pitchFamily="0" charset="0"/>
              </a:rPr>
              <a:t>aneswari</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V</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G</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STER </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O</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6</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8</a:t>
            </a:r>
            <a:r>
              <a:rPr altLang="zh-CN" baseline="0" b="0" cap="none" sz="2400" i="0" kern="1200" lang="en-US" spc="0" strike="noStrike" u="none">
                <a:solidFill>
                  <a:schemeClr val="tx1"/>
                </a:solidFill>
                <a:latin typeface="Calibri" pitchFamily="0" charset="0"/>
                <a:ea typeface="宋体" pitchFamily="0" charset="0"/>
                <a:cs typeface="Calibri" pitchFamily="0" charset="0"/>
              </a:rPr>
              <a:t>4</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9</a:t>
            </a:r>
            <a:r>
              <a:rPr altLang="zh-CN" baseline="0" b="0" cap="none" sz="2400" i="0" kern="1200" lang="en-US" spc="0" strike="noStrike" u="none">
                <a:solidFill>
                  <a:schemeClr val="tx1"/>
                </a:solidFill>
                <a:latin typeface="Calibri" pitchFamily="0" charset="0"/>
                <a:ea typeface="宋体" pitchFamily="0" charset="0"/>
                <a:cs typeface="Calibri" pitchFamily="0" charset="0"/>
              </a:rPr>
              <a:t>5</a:t>
            </a:r>
            <a:r>
              <a:rPr altLang="zh-CN" baseline="0" b="0" cap="none" sz="2400" i="0" kern="1200" lang="en-US" spc="0" strike="noStrike" u="none">
                <a:solidFill>
                  <a:schemeClr val="tx1"/>
                </a:solidFill>
                <a:latin typeface="Calibri" pitchFamily="0" charset="0"/>
                <a:ea typeface="宋体" pitchFamily="0" charset="0"/>
                <a:cs typeface="Calibri" pitchFamily="0" charset="0"/>
              </a:rPr>
              <a:t>b</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v</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w</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v</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P</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MENT</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c</a:t>
            </a:r>
            <a:r>
              <a:rPr altLang="zh-CN" baseline="0" b="0" cap="none" sz="2400" i="0" kern="1200" lang="en-US" spc="0" strike="noStrike" u="none">
                <a:solidFill>
                  <a:schemeClr val="tx1"/>
                </a:solidFill>
                <a:latin typeface="Calibri" pitchFamily="0" charset="0"/>
                <a:ea typeface="宋体" pitchFamily="0" charset="0"/>
                <a:cs typeface="Calibri" pitchFamily="0" charset="0"/>
              </a:rPr>
              <a:t>c</a:t>
            </a:r>
            <a:r>
              <a:rPr altLang="zh-CN" baseline="0" b="0" cap="none" sz="2400" i="0" kern="1200" lang="en-US" spc="0" strike="noStrike" u="none">
                <a:solidFill>
                  <a:schemeClr val="tx1"/>
                </a:solidFill>
                <a:latin typeface="Calibri" pitchFamily="0" charset="0"/>
                <a:ea typeface="宋体" pitchFamily="0" charset="0"/>
                <a:cs typeface="Calibri" pitchFamily="0" charset="0"/>
              </a:rPr>
              <a:t>o</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g</a:t>
            </a:r>
            <a:r>
              <a:rPr altLang="zh-CN" baseline="0" b="0" cap="none" sz="2400" i="0" kern="1200" lang="en-US" spc="0" strike="noStrike" u="none">
                <a:solidFill>
                  <a:schemeClr val="tx1"/>
                </a:solidFill>
                <a:latin typeface="Calibri" pitchFamily="0" charset="0"/>
                <a:ea typeface="宋体" pitchFamily="0" charset="0"/>
                <a:cs typeface="Calibri" pitchFamily="0" charset="0"/>
              </a:rPr>
              <a:t>&amp;</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f</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c</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a:t>
            </a:r>
            <a:r>
              <a:rPr altLang="zh-CN" baseline="0" b="0" cap="none" sz="2400" i="0" kern="1200" lang="en-US" spc="0" strike="noStrike" u="none">
                <a:solidFill>
                  <a:schemeClr val="tx1"/>
                </a:solidFill>
                <a:latin typeface="Calibri" pitchFamily="0" charset="0"/>
                <a:ea typeface="宋体" pitchFamily="0" charset="0"/>
                <a:cs typeface="Calibri" pitchFamily="0" charset="0"/>
              </a:rPr>
              <a:t>O</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 Apollo </a:t>
            </a:r>
            <a:r>
              <a:rPr altLang="zh-CN" baseline="0" b="0" cap="none" sz="2400" i="0" kern="1200" lang="en-US" spc="0" strike="noStrike" u="none">
                <a:solidFill>
                  <a:schemeClr val="tx1"/>
                </a:solidFill>
                <a:latin typeface="Calibri" pitchFamily="0" charset="0"/>
                <a:ea typeface="宋体" pitchFamily="0" charset="0"/>
                <a:cs typeface="Calibri" pitchFamily="0" charset="0"/>
              </a:rPr>
              <a:t>Arts </a:t>
            </a:r>
            <a:r>
              <a:rPr altLang="zh-CN" baseline="0" b="0" cap="none" sz="2400" i="0" kern="1200" lang="en-US" spc="0" strike="noStrike" u="none">
                <a:solidFill>
                  <a:schemeClr val="tx1"/>
                </a:solidFill>
                <a:latin typeface="Calibri" pitchFamily="0" charset="0"/>
                <a:ea typeface="宋体" pitchFamily="0" charset="0"/>
                <a:cs typeface="Calibri" pitchFamily="0" charset="0"/>
              </a:rPr>
              <a:t>and </a:t>
            </a:r>
            <a:r>
              <a:rPr altLang="zh-CN" baseline="0" b="0" cap="none" sz="2400" i="0" kern="1200" lang="en-US" spc="0" strike="noStrike" u="none">
                <a:solidFill>
                  <a:schemeClr val="tx1"/>
                </a:solidFill>
                <a:latin typeface="Calibri" pitchFamily="0" charset="0"/>
                <a:ea typeface="宋体" pitchFamily="0" charset="0"/>
                <a:cs typeface="Calibri" pitchFamily="0" charset="0"/>
              </a:rPr>
              <a:t>science </a:t>
            </a: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sp>
        <p:nvSpPr>
          <p:cNvPr id="104872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23"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4" name="矩形"/>
          <p:cNvSpPr/>
          <p:nvPr/>
        </p:nvSpPr>
        <p:spPr>
          <a:xfrm rot="0">
            <a:off x="739774" y="291147"/>
            <a:ext cx="3303904"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5"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6" name="矩形"/>
          <p:cNvSpPr/>
          <p:nvPr/>
        </p:nvSpPr>
        <p:spPr>
          <a:xfrm rot="0">
            <a:off x="731213" y="1295399"/>
            <a:ext cx="10058401" cy="48013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宋体" pitchFamily="0" charset="0"/>
                <a:cs typeface="Times New Roman" pitchFamily="18" charset="0"/>
              </a:rPr>
              <a:t>Data Collection:</a:t>
            </a:r>
            <a:endParaRPr altLang="zh-CN" baseline="0" b="0" cap="none" sz="3200" i="0" kern="1200" lang="en-US" spc="0" strike="noStrike" u="none">
              <a:solidFill>
                <a:schemeClr val="tx1"/>
              </a:solidFill>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Courier New" pitchFamily="49" charset="0"/>
              <a:buChar char="o"/>
            </a:pPr>
            <a:r>
              <a:rPr altLang="zh-CN" baseline="0" b="0" cap="none" sz="3200" i="0" kern="1200" lang="en-US" spc="0" strike="noStrike" u="none">
                <a:solidFill>
                  <a:schemeClr val="tx1"/>
                </a:solidFill>
                <a:latin typeface="Times New Roman" pitchFamily="18" charset="0"/>
                <a:ea typeface="宋体" pitchFamily="0" charset="0"/>
                <a:cs typeface="Times New Roman" pitchFamily="18" charset="0"/>
              </a:rPr>
              <a:t>Employee data were collected from Edunet Foundations.</a:t>
            </a:r>
            <a:endParaRPr altLang="zh-CN" baseline="0" b="0" cap="none" sz="32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宋体" pitchFamily="0" charset="0"/>
                <a:cs typeface="Times New Roman" pitchFamily="18" charset="0"/>
              </a:rPr>
              <a:t>Feature Selection:</a:t>
            </a:r>
            <a:endParaRPr altLang="zh-CN" baseline="0" b="0" cap="none" sz="3200" i="0" kern="1200" lang="en-US" spc="0" strike="noStrike" u="none">
              <a:solidFill>
                <a:schemeClr val="tx1"/>
              </a:solidFill>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Courier New" pitchFamily="49" charset="0"/>
              <a:buChar char="o"/>
            </a:pPr>
            <a:r>
              <a:rPr altLang="zh-CN" baseline="0" b="0" cap="none" sz="3200" i="0" kern="1200" lang="en-US" spc="0" strike="noStrike" u="none">
                <a:solidFill>
                  <a:schemeClr val="tx1"/>
                </a:solidFill>
                <a:latin typeface="Times New Roman" pitchFamily="18" charset="0"/>
                <a:ea typeface="宋体" pitchFamily="0" charset="0"/>
                <a:cs typeface="Times New Roman" pitchFamily="18" charset="0"/>
              </a:rPr>
              <a:t>The employee dataset originally had 26 features. </a:t>
            </a:r>
            <a:endParaRPr altLang="zh-CN" baseline="0" b="0" cap="none" sz="3200" i="0" kern="1200" lang="en-US" spc="0" strike="noStrike" u="none">
              <a:solidFill>
                <a:schemeClr val="tx1"/>
              </a:solidFill>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Courier New" pitchFamily="49" charset="0"/>
              <a:buChar char="o"/>
            </a:pPr>
            <a:r>
              <a:rPr altLang="zh-CN" baseline="0" b="0" cap="none" sz="3200" i="0" kern="1200" lang="en-US" spc="0" strike="noStrike" u="none">
                <a:solidFill>
                  <a:schemeClr val="tx1"/>
                </a:solidFill>
                <a:latin typeface="Times New Roman" pitchFamily="18" charset="0"/>
                <a:ea typeface="宋体" pitchFamily="0" charset="0"/>
                <a:cs typeface="Times New Roman" pitchFamily="18" charset="0"/>
              </a:rPr>
              <a:t>We selected 9 important features, including Login ID, First Name, Business Unit, Employee Status, Employee Type, Performance Level, Employee Rating, Gender, and Performance Score.</a:t>
            </a:r>
            <a:endParaRPr altLang="zh-CN" baseline="0" b="0" cap="none" sz="32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73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1"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2" name="矩形"/>
          <p:cNvSpPr/>
          <p:nvPr/>
        </p:nvSpPr>
        <p:spPr>
          <a:xfrm rot="0">
            <a:off x="739774" y="291147"/>
            <a:ext cx="3303904"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3"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4" name="矩形"/>
          <p:cNvSpPr/>
          <p:nvPr/>
        </p:nvSpPr>
        <p:spPr>
          <a:xfrm rot="0">
            <a:off x="731213" y="1295399"/>
            <a:ext cx="10058401" cy="4342856"/>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5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Data Cleaning:</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50000"/>
              </a:lnSpc>
              <a:spcBef>
                <a:spcPts val="0"/>
              </a:spcBef>
              <a:spcAft>
                <a:spcPts val="0"/>
              </a:spcAft>
              <a:buClrTx/>
              <a:buAutoNum type="arabicPeriod"/>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Highlighting Blank Columns:</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285750" lvl="1" marL="742950">
              <a:lnSpc>
                <a:spcPct val="15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Use conditional formatting to highlight blank cells.</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285750" lvl="1" marL="742950">
              <a:lnSpc>
                <a:spcPct val="15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Navigate to </a:t>
            </a: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Conditional Formatting &gt; Highlight Cell Rules &gt; More Rules</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 (a new formatting dialog box will open).</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285750" lvl="1" marL="742950">
              <a:lnSpc>
                <a:spcPct val="15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Select </a:t>
            </a: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Format only cells with</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 and choose the </a:t>
            </a: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Blanks</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 option.</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285750" lvl="1" marL="742950">
              <a:lnSpc>
                <a:spcPct val="15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Click on </a:t>
            </a: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Format &gt; Fill &gt; Select Red color</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 and then click </a:t>
            </a: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OK</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5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4" name=""/>
        <p:cNvGrpSpPr/>
        <p:nvPr/>
      </p:nvGrpSpPr>
      <p:grpSpPr>
        <a:xfrm>
          <a:off x="0" y="0"/>
          <a:ext cx="0" cy="0"/>
          <a:chOff x="0" y="0"/>
          <a:chExt cx="0" cy="0"/>
        </a:xfrm>
      </p:grpSpPr>
      <p:sp>
        <p:nvSpPr>
          <p:cNvPr id="104873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9"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9"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12</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0" name="矩形"/>
          <p:cNvSpPr/>
          <p:nvPr/>
        </p:nvSpPr>
        <p:spPr>
          <a:xfrm rot="0">
            <a:off x="739774" y="291147"/>
            <a:ext cx="3303904"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1"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2" name="矩形"/>
          <p:cNvSpPr/>
          <p:nvPr/>
        </p:nvSpPr>
        <p:spPr>
          <a:xfrm rot="0">
            <a:off x="731213" y="1295399"/>
            <a:ext cx="10058401" cy="4342856"/>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5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Data Cleaning:</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5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2.Filtering and Removing Blank Columns:</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285750" lvl="1" marL="742950">
              <a:lnSpc>
                <a:spcPct val="15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To filter and remove blank columns, select the "Exit Date" column.</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285750" lvl="1" marL="742950">
              <a:lnSpc>
                <a:spcPct val="15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Go to </a:t>
            </a: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Sort &amp; Filter &gt; Filter</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285750" lvl="1" marL="742950">
              <a:lnSpc>
                <a:spcPct val="15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The filter icon will appear on the Exit Date column. Click on it to filter out blank cells.</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285750" lvl="1" marL="742950">
              <a:lnSpc>
                <a:spcPct val="15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The blank rows will then be removed from the dataset.</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5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7" name=""/>
        <p:cNvGrpSpPr/>
        <p:nvPr/>
      </p:nvGrpSpPr>
      <p:grpSpPr>
        <a:xfrm>
          <a:off x="0" y="0"/>
          <a:ext cx="0" cy="0"/>
          <a:chOff x="0" y="0"/>
          <a:chExt cx="0" cy="0"/>
        </a:xfrm>
      </p:grpSpPr>
      <p:sp>
        <p:nvSpPr>
          <p:cNvPr id="104874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70"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47"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13</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8" name="矩形"/>
          <p:cNvSpPr/>
          <p:nvPr/>
        </p:nvSpPr>
        <p:spPr>
          <a:xfrm rot="0">
            <a:off x="739774" y="291147"/>
            <a:ext cx="3303904"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9"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50" name="矩形"/>
          <p:cNvSpPr/>
          <p:nvPr/>
        </p:nvSpPr>
        <p:spPr>
          <a:xfrm rot="0">
            <a:off x="490843" y="1219200"/>
            <a:ext cx="11210313" cy="6027611"/>
          </a:xfrm>
          <a:prstGeom prst="rect"/>
          <a:noFill/>
          <a:ln w="12700" cap="flat" cmpd="sng">
            <a:noFill/>
            <a:prstDash val="solid"/>
            <a:round/>
          </a:ln>
        </p:spPr>
        <p:txBody>
          <a:bodyPr anchor="ctr" anchorCtr="0" bIns="45720" lIns="91440" rIns="91440" tIns="45720" vert="horz" wrap="none">
            <a:prstTxWarp prst="textNoShape"/>
            <a:spAutoFit/>
          </a:bodyPr>
          <a:p>
            <a:pPr algn="l" eaLnBrk="0" fontAlgn="base" hangingPunct="0" indent="0" latinLnBrk="0" marL="0">
              <a:lnSpc>
                <a:spcPct val="15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Performance Level:</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 </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342900" latinLnBrk="0" marL="342900">
              <a:lnSpc>
                <a:spcPct val="15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Identify the performance level using the following formula:</a:t>
            </a:r>
            <a:br>
              <a:rPr altLang="en-US" baseline="0" b="0" cap="none" sz="2400" i="0" kern="1200" lang="zh-CN" spc="0" strike="noStrike" u="none">
                <a:solidFill>
                  <a:schemeClr val="tx1"/>
                </a:solidFill>
                <a:latin typeface="Times New Roman" pitchFamily="18" charset="0"/>
                <a:ea typeface="宋体" pitchFamily="0" charset="0"/>
                <a:cs typeface="Times New Roman" pitchFamily="18" charset="0"/>
              </a:rPr>
            </a:br>
            <a:r>
              <a:rPr altLang="zh-CN" baseline="0" b="1" cap="none" sz="2000" i="0" kern="1200" lang="en-US" spc="0" strike="noStrike" u="none">
                <a:solidFill>
                  <a:schemeClr val="tx1"/>
                </a:solidFill>
                <a:latin typeface="Times New Roman" pitchFamily="18" charset="0"/>
                <a:ea typeface="宋体" pitchFamily="0" charset="0"/>
                <a:cs typeface="Times New Roman" pitchFamily="18" charset="0"/>
              </a:rPr>
              <a:t>=</a:t>
            </a: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IFS(Z8&gt;=5, "Very High", Z8&gt;=4, "High", Z8&gt;=3, "Medium", TRUE, "Low")</a:t>
            </a:r>
            <a:r>
              <a:rPr altLang="zh-CN" baseline="0" b="1" cap="none" sz="1800" i="0" kern="1200" lang="en-US" spc="0" strike="noStrike" u="none">
                <a:solidFill>
                  <a:schemeClr val="tx1"/>
                </a:solidFill>
                <a:latin typeface="Times New Roman" pitchFamily="18" charset="0"/>
                <a:ea typeface="宋体" pitchFamily="0" charset="0"/>
                <a:cs typeface="Times New Roman" pitchFamily="18" charset="0"/>
              </a:rPr>
              <a:t> </a:t>
            </a:r>
            <a:endParaRPr altLang="zh-CN" baseline="0" b="1" cap="none" sz="20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50000"/>
              </a:lnSpc>
              <a:spcBef>
                <a:spcPts val="0"/>
              </a:spcBef>
              <a:spcAft>
                <a:spcPts val="0"/>
              </a:spcAft>
              <a:buNone/>
            </a:pPr>
            <a:endParaRPr altLang="zh-CN" baseline="0" b="0" cap="none" sz="20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5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Visualization:</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342900" marL="342900">
              <a:lnSpc>
                <a:spcPct val="15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Create a Pivot Table:</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285750" lvl="1" marL="742950">
              <a:lnSpc>
                <a:spcPct val="15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Go to </a:t>
            </a: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Insert &gt; Pivot Table</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285750" lvl="1" marL="742950">
              <a:lnSpc>
                <a:spcPct val="15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Select the table and range, and choose to create the Pivot Table in a new worksheet.</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285750" lvl="1" marL="742950">
              <a:lnSpc>
                <a:spcPct val="15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The Pivot Table will be created.</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285750" lvl="1" marL="742950">
              <a:lnSpc>
                <a:spcPct val="15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5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0" name=""/>
        <p:cNvGrpSpPr/>
        <p:nvPr/>
      </p:nvGrpSpPr>
      <p:grpSpPr>
        <a:xfrm>
          <a:off x="0" y="0"/>
          <a:ext cx="0" cy="0"/>
          <a:chOff x="0" y="0"/>
          <a:chExt cx="0" cy="0"/>
        </a:xfrm>
      </p:grpSpPr>
      <p:sp>
        <p:nvSpPr>
          <p:cNvPr id="104875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71"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55"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14</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56" name="矩形"/>
          <p:cNvSpPr/>
          <p:nvPr/>
        </p:nvSpPr>
        <p:spPr>
          <a:xfrm rot="0">
            <a:off x="739774" y="291147"/>
            <a:ext cx="3303904"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57"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58" name="矩形"/>
          <p:cNvSpPr/>
          <p:nvPr/>
        </p:nvSpPr>
        <p:spPr>
          <a:xfrm rot="0">
            <a:off x="879993" y="965217"/>
            <a:ext cx="8822672" cy="6555641"/>
          </a:xfrm>
          <a:prstGeom prst="rect"/>
          <a:noFill/>
          <a:ln w="12700" cap="flat" cmpd="sng">
            <a:noFill/>
            <a:prstDash val="solid"/>
            <a:round/>
          </a:ln>
        </p:spPr>
        <p:txBody>
          <a:bodyPr anchor="ctr" anchorCtr="0" bIns="45720" lIns="91440" rIns="91440" tIns="45720" vert="horz" wrap="none">
            <a:prstTxWarp prst="textNoShape"/>
            <a:spAutoFit/>
          </a:bodyPr>
          <a:p>
            <a:pPr algn="l" indent="-285750" lvl="1" marL="742950">
              <a:lnSpc>
                <a:spcPct val="100000"/>
              </a:lnSpc>
              <a:spcBef>
                <a:spcPts val="0"/>
              </a:spcBef>
              <a:spcAft>
                <a:spcPts val="0"/>
              </a:spcAft>
              <a:buClrTx/>
              <a:buAutoNum type="arabicPeriod"/>
            </a:pP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514350" marL="514350">
              <a:lnSpc>
                <a:spcPct val="100000"/>
              </a:lnSpc>
              <a:spcBef>
                <a:spcPts val="0"/>
              </a:spcBef>
              <a:spcAft>
                <a:spcPts val="0"/>
              </a:spcAft>
              <a:buClrTx/>
              <a:buAutoNum type="arabicPeriod" startAt="2"/>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Set up the Pivot Table:</a:t>
            </a: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0" lvl="1" marL="457200">
              <a:lnSpc>
                <a:spcPct val="100000"/>
              </a:lnSpc>
              <a:spcBef>
                <a:spcPts val="0"/>
              </a:spcBef>
              <a:spcAft>
                <a:spcPts val="0"/>
              </a:spcAft>
              <a:buFont typeface="Arial" pitchFamily="34" charset="0"/>
              <a:buChar char="•"/>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Select </a:t>
            </a:r>
            <a:r>
              <a:rPr altLang="zh-CN" baseline="0" b="1" cap="none" sz="2800" i="0" kern="1200" lang="en-US" spc="0" strike="noStrike" u="none">
                <a:solidFill>
                  <a:schemeClr val="tx1"/>
                </a:solidFill>
                <a:latin typeface="Times New Roman" pitchFamily="18" charset="0"/>
                <a:ea typeface="宋体" pitchFamily="0" charset="0"/>
                <a:cs typeface="Times New Roman" pitchFamily="18" charset="0"/>
              </a:rPr>
              <a:t>Business Unit</a:t>
            </a: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 for Rows.</a:t>
            </a: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0" lvl="1" marL="457200">
              <a:lnSpc>
                <a:spcPct val="100000"/>
              </a:lnSpc>
              <a:spcBef>
                <a:spcPts val="0"/>
              </a:spcBef>
              <a:spcAft>
                <a:spcPts val="0"/>
              </a:spcAft>
              <a:buFont typeface="Arial" pitchFamily="34" charset="0"/>
              <a:buChar char="•"/>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Select </a:t>
            </a:r>
            <a:r>
              <a:rPr altLang="zh-CN" baseline="0" b="1" cap="none" sz="2800" i="0" kern="1200" lang="en-US" spc="0" strike="noStrike" u="none">
                <a:solidFill>
                  <a:schemeClr val="tx1"/>
                </a:solidFill>
                <a:latin typeface="Times New Roman" pitchFamily="18" charset="0"/>
                <a:ea typeface="宋体" pitchFamily="0" charset="0"/>
                <a:cs typeface="Times New Roman" pitchFamily="18" charset="0"/>
              </a:rPr>
              <a:t>Performance Level</a:t>
            </a: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 for Columns.</a:t>
            </a: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0" lvl="1" marL="457200">
              <a:lnSpc>
                <a:spcPct val="100000"/>
              </a:lnSpc>
              <a:spcBef>
                <a:spcPts val="0"/>
              </a:spcBef>
              <a:spcAft>
                <a:spcPts val="0"/>
              </a:spcAft>
              <a:buFont typeface="Arial" pitchFamily="34" charset="0"/>
              <a:buChar char="•"/>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Use </a:t>
            </a:r>
            <a:r>
              <a:rPr altLang="zh-CN" baseline="0" b="1" cap="none" sz="2800" i="0" kern="1200" lang="en-US" spc="0" strike="noStrike" u="none">
                <a:solidFill>
                  <a:schemeClr val="tx1"/>
                </a:solidFill>
                <a:latin typeface="Times New Roman" pitchFamily="18" charset="0"/>
                <a:ea typeface="宋体" pitchFamily="0" charset="0"/>
                <a:cs typeface="Times New Roman" pitchFamily="18" charset="0"/>
              </a:rPr>
              <a:t>Gender</a:t>
            </a: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 as a filter.</a:t>
            </a: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0" lvl="1" marL="457200">
              <a:lnSpc>
                <a:spcPct val="100000"/>
              </a:lnSpc>
              <a:spcBef>
                <a:spcPts val="0"/>
              </a:spcBef>
              <a:spcAft>
                <a:spcPts val="0"/>
              </a:spcAft>
              <a:buFont typeface="Arial" pitchFamily="34" charset="0"/>
              <a:buChar char="•"/>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Add </a:t>
            </a:r>
            <a:r>
              <a:rPr altLang="zh-CN" baseline="0" b="1" cap="none" sz="2800" i="0" kern="1200" lang="en-US" spc="0" strike="noStrike" u="none">
                <a:solidFill>
                  <a:schemeClr val="tx1"/>
                </a:solidFill>
                <a:latin typeface="Times New Roman" pitchFamily="18" charset="0"/>
                <a:ea typeface="宋体" pitchFamily="0" charset="0"/>
                <a:cs typeface="Times New Roman" pitchFamily="18" charset="0"/>
              </a:rPr>
              <a:t>First Name</a:t>
            </a: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 as the value.</a:t>
            </a: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0" lvl="1" marL="457200">
              <a:lnSpc>
                <a:spcPct val="100000"/>
              </a:lnSpc>
              <a:spcBef>
                <a:spcPts val="0"/>
              </a:spcBef>
              <a:spcAft>
                <a:spcPts val="0"/>
              </a:spcAft>
              <a:buFont typeface="Arial" pitchFamily="34" charset="0"/>
              <a:buChar char="•"/>
            </a:pP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514350" marL="514350">
              <a:lnSpc>
                <a:spcPct val="100000"/>
              </a:lnSpc>
              <a:spcBef>
                <a:spcPts val="0"/>
              </a:spcBef>
              <a:spcAft>
                <a:spcPts val="0"/>
              </a:spcAft>
              <a:buClrTx/>
              <a:buAutoNum type="arabicPeriod" startAt="2"/>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Create a Chart:</a:t>
            </a: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0" lvl="1" marL="457200">
              <a:lnSpc>
                <a:spcPct val="100000"/>
              </a:lnSpc>
              <a:spcBef>
                <a:spcPts val="0"/>
              </a:spcBef>
              <a:spcAft>
                <a:spcPts val="0"/>
              </a:spcAft>
              <a:buFont typeface="Arial" pitchFamily="34" charset="0"/>
              <a:buChar char="•"/>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Go to </a:t>
            </a:r>
            <a:r>
              <a:rPr altLang="zh-CN" baseline="0" b="1" cap="none" sz="2800" i="0" kern="1200" lang="en-US" spc="0" strike="noStrike" u="none">
                <a:solidFill>
                  <a:schemeClr val="tx1"/>
                </a:solidFill>
                <a:latin typeface="Times New Roman" pitchFamily="18" charset="0"/>
                <a:ea typeface="宋体" pitchFamily="0" charset="0"/>
                <a:cs typeface="Times New Roman" pitchFamily="18" charset="0"/>
              </a:rPr>
              <a:t>Insert &gt; Recommended Charts</a:t>
            </a: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a:t>
            </a: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0" lvl="1" marL="457200">
              <a:lnSpc>
                <a:spcPct val="100000"/>
              </a:lnSpc>
              <a:spcBef>
                <a:spcPts val="0"/>
              </a:spcBef>
              <a:spcAft>
                <a:spcPts val="0"/>
              </a:spcAft>
              <a:buFont typeface="Arial" pitchFamily="34" charset="0"/>
              <a:buChar char="•"/>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The chart will be created automatically.</a:t>
            </a: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0" lvl="1" marL="457200">
              <a:lnSpc>
                <a:spcPct val="100000"/>
              </a:lnSpc>
              <a:spcBef>
                <a:spcPts val="0"/>
              </a:spcBef>
              <a:spcAft>
                <a:spcPts val="0"/>
              </a:spcAft>
              <a:buFont typeface="Arial" pitchFamily="34" charset="0"/>
              <a:buChar char="•"/>
            </a:pP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514350" marL="514350">
              <a:lnSpc>
                <a:spcPct val="100000"/>
              </a:lnSpc>
              <a:spcBef>
                <a:spcPts val="0"/>
              </a:spcBef>
              <a:spcAft>
                <a:spcPts val="0"/>
              </a:spcAft>
              <a:buClrTx/>
              <a:buAutoNum type="arabicPeriod" startAt="2"/>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Name the chart as </a:t>
            </a:r>
            <a:r>
              <a:rPr altLang="zh-CN" baseline="0" b="1" cap="none" sz="2800" i="0" kern="1200" lang="en-US" spc="0" strike="noStrike" u="none">
                <a:solidFill>
                  <a:schemeClr val="tx1"/>
                </a:solidFill>
                <a:latin typeface="Times New Roman" pitchFamily="18" charset="0"/>
                <a:ea typeface="宋体" pitchFamily="0" charset="0"/>
                <a:cs typeface="Times New Roman" pitchFamily="18" charset="0"/>
              </a:rPr>
              <a:t>"Employee Performance Analysis"</a:t>
            </a: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a:t>
            </a: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0" lvl="1" marL="457200">
              <a:lnSpc>
                <a:spcPct val="100000"/>
              </a:lnSpc>
              <a:spcBef>
                <a:spcPts val="0"/>
              </a:spcBef>
              <a:spcAft>
                <a:spcPts val="0"/>
              </a:spcAft>
              <a:buFont typeface="Arial" pitchFamily="34" charset="0"/>
              <a:buChar char="•"/>
            </a:pP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0" lvl="1" marL="457200">
              <a:lnSpc>
                <a:spcPct val="100000"/>
              </a:lnSpc>
              <a:spcBef>
                <a:spcPts val="0"/>
              </a:spcBef>
              <a:spcAft>
                <a:spcPts val="0"/>
              </a:spcAft>
              <a:buNone/>
            </a:pP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3" name=""/>
        <p:cNvGrpSpPr/>
        <p:nvPr/>
      </p:nvGrpSpPr>
      <p:grpSpPr>
        <a:xfrm>
          <a:off x="0" y="0"/>
          <a:ext cx="0" cy="0"/>
          <a:chOff x="0" y="0"/>
          <a:chExt cx="0" cy="0"/>
        </a:xfrm>
      </p:grpSpPr>
      <p:sp>
        <p:nvSpPr>
          <p:cNvPr id="104876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6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6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72"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765" name="文本框"/>
          <p:cNvSpPr>
            <a:spLocks noGrp="1"/>
          </p:cNvSpPr>
          <p:nvPr>
            <p:ph type="title"/>
          </p:nvPr>
        </p:nvSpPr>
        <p:spPr>
          <a:xfrm rot="0">
            <a:off x="755332" y="385444"/>
            <a:ext cx="2437130"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66"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15</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6" name=""/>
        <p:cNvGrpSpPr/>
        <p:nvPr/>
      </p:nvGrpSpPr>
      <p:grpSpPr>
        <a:xfrm>
          <a:off x="0" y="0"/>
          <a:ext cx="0" cy="0"/>
          <a:chOff x="0" y="0"/>
          <a:chExt cx="0" cy="0"/>
        </a:xfrm>
      </p:grpSpPr>
      <p:sp>
        <p:nvSpPr>
          <p:cNvPr id="1048770"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71" name="矩形"/>
          <p:cNvSpPr/>
          <p:nvPr/>
        </p:nvSpPr>
        <p:spPr>
          <a:xfrm rot="0">
            <a:off x="755332" y="1709871"/>
            <a:ext cx="9379269" cy="2806987"/>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50000"/>
              </a:lnSpc>
              <a:spcBef>
                <a:spcPts val="0"/>
              </a:spcBef>
              <a:spcAft>
                <a:spcPts val="0"/>
              </a:spcAft>
              <a:buFont typeface="Courier New" pitchFamily="49" charset="0"/>
              <a:buChar char="o"/>
            </a:pPr>
            <a:r>
              <a:rPr altLang="zh-CN" baseline="0" b="0" cap="none" sz="2000" i="0" kern="1200" lang="en-US" spc="0" strike="noStrike" u="none">
                <a:solidFill>
                  <a:schemeClr val="tx1"/>
                </a:solidFill>
                <a:latin typeface="Times New Roman" pitchFamily="18" charset="0"/>
                <a:ea typeface="宋体" pitchFamily="0" charset="0"/>
                <a:cs typeface="Times New Roman" pitchFamily="18" charset="0"/>
              </a:rPr>
              <a:t>The conclusion from this chart is that the majority of employees across the business units fall into the "Medium" performance level, indicating overall average performance. However, there are also noticeable variations, with some units showing higher numbers of "Low" and "Very High" performers, suggesting that targeted interventions may be needed to address these disparities and optimize performance across all levels.</a:t>
            </a:r>
            <a:endParaRPr altLang="en-US" baseline="0" b="0" cap="none" sz="20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8"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9"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40"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3"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4"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5"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945652" y="1695450"/>
            <a:ext cx="6102847" cy="42062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50000"/>
              </a:lnSpc>
              <a:spcBef>
                <a:spcPts val="0"/>
              </a:spcBef>
              <a:spcAft>
                <a:spcPts val="0"/>
              </a:spcAft>
              <a:buFont typeface="Courier New" pitchFamily="49" charset="0"/>
              <a:buChar char="o"/>
            </a:pPr>
            <a:r>
              <a:rPr altLang="zh-CN" baseline="0" b="0" cap="none" sz="2000" i="0" kern="1200" lang="en-US" spc="0" strike="noStrike" u="none">
                <a:solidFill>
                  <a:schemeClr val="tx1"/>
                </a:solidFill>
                <a:latin typeface="Times New Roman" pitchFamily="18" charset="0"/>
                <a:ea typeface="宋体" pitchFamily="0" charset="0"/>
                <a:cs typeface="Times New Roman" pitchFamily="18" charset="0"/>
              </a:rPr>
              <a:t>Organizations often face challenges in efficiently analyzing employee performance due to scattered data and lack of streamlined tools. </a:t>
            </a:r>
            <a:endParaRPr altLang="zh-CN" baseline="0" b="0" cap="none" sz="2000" i="0" kern="1200" lang="en-US" spc="0" strike="noStrike" u="none">
              <a:solidFill>
                <a:schemeClr val="tx1"/>
              </a:solidFill>
              <a:latin typeface="Times New Roman" pitchFamily="18" charset="0"/>
              <a:ea typeface="宋体" pitchFamily="0" charset="0"/>
              <a:cs typeface="Times New Roman" pitchFamily="18" charset="0"/>
            </a:endParaRPr>
          </a:p>
          <a:p>
            <a:pPr algn="l" indent="-285750" marL="285750">
              <a:lnSpc>
                <a:spcPct val="150000"/>
              </a:lnSpc>
              <a:spcBef>
                <a:spcPts val="0"/>
              </a:spcBef>
              <a:spcAft>
                <a:spcPts val="0"/>
              </a:spcAft>
              <a:buFont typeface="Courier New" pitchFamily="49" charset="0"/>
              <a:buChar char="o"/>
            </a:pPr>
            <a:r>
              <a:rPr altLang="zh-CN" baseline="0" b="0" cap="none" sz="2000" i="0" kern="1200" lang="en-US" spc="0" strike="noStrike" u="none">
                <a:solidFill>
                  <a:schemeClr val="tx1"/>
                </a:solidFill>
                <a:latin typeface="Times New Roman" pitchFamily="18" charset="0"/>
                <a:ea typeface="宋体" pitchFamily="0" charset="0"/>
                <a:cs typeface="Times New Roman" pitchFamily="18" charset="0"/>
              </a:rPr>
              <a:t>By utilizing Excel for Employee Performance Analysis, we aim to create a simple yet powerful tool that enables accurate measurement, visualization, and insights into employee performance, aiding in better decision-making and resource management.</a:t>
            </a:r>
            <a:endParaRPr altLang="en-US" baseline="0" b="0" cap="none" sz="20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grpSp>
        <p:nvGrpSpPr>
          <p:cNvPr id="53" name="组合"/>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矩形"/>
          <p:cNvSpPr/>
          <p:nvPr/>
        </p:nvSpPr>
        <p:spPr>
          <a:xfrm rot="0">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85" name="矩形"/>
          <p:cNvSpPr/>
          <p:nvPr/>
        </p:nvSpPr>
        <p:spPr>
          <a:xfrm rot="0">
            <a:off x="1219200" y="1909286"/>
            <a:ext cx="6102848" cy="2834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50000"/>
              </a:lnSpc>
              <a:spcBef>
                <a:spcPts val="0"/>
              </a:spcBef>
              <a:spcAft>
                <a:spcPts val="0"/>
              </a:spcAft>
              <a:buNone/>
            </a:pPr>
            <a:r>
              <a:rPr altLang="zh-CN" baseline="0" b="0" cap="none" sz="2000" i="0" kern="1200" lang="en-US" spc="0" strike="noStrike" u="none">
                <a:solidFill>
                  <a:schemeClr val="tx1"/>
                </a:solidFill>
                <a:latin typeface="Times New Roman" pitchFamily="18" charset="0"/>
                <a:ea typeface="宋体" pitchFamily="0" charset="0"/>
                <a:cs typeface="Times New Roman" pitchFamily="18" charset="0"/>
              </a:rPr>
              <a:t>The project involves developing an Excel-based tool for Employee Performance Analysis. This tool will streamline data management, enable performance measurement, and provide visual insights, helping organizations make informed decisions to optimize workforce productivity and development.</a:t>
            </a:r>
            <a:endParaRPr altLang="en-US" baseline="0" b="0" cap="none" sz="20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68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2"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3" name="图片" descr="Annual Employee Performance Appraisals | Human Resources"/>
          <p:cNvPicPr>
            <a:picLocks noChangeAspect="1"/>
          </p:cNvPicPr>
          <p:nvPr/>
        </p:nvPicPr>
        <p:blipFill>
          <a:blip xmlns:r="http://schemas.openxmlformats.org/officeDocument/2006/relationships" r:embed="rId2" cstate="print"/>
          <a:stretch>
            <a:fillRect/>
          </a:stretch>
        </p:blipFill>
        <p:spPr>
          <a:xfrm rot="0">
            <a:off x="1066800" y="1388004"/>
            <a:ext cx="6705600" cy="5181218"/>
          </a:xfrm>
          <a:prstGeom prst="rect"/>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0" name="文本框"/>
          <p:cNvSpPr>
            <a:spLocks noGrp="1"/>
          </p:cNvSpPr>
          <p:nvPr>
            <p:ph type="title"/>
          </p:nvPr>
        </p:nvSpPr>
        <p:spPr>
          <a:xfrm rot="0">
            <a:off x="558165" y="857885"/>
            <a:ext cx="9763125" cy="5467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1"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2" name="矩形"/>
          <p:cNvSpPr/>
          <p:nvPr/>
        </p:nvSpPr>
        <p:spPr>
          <a:xfrm rot="0">
            <a:off x="2971799" y="1695450"/>
            <a:ext cx="6381750" cy="515874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50000"/>
              </a:lnSpc>
              <a:spcBef>
                <a:spcPts val="0"/>
              </a:spcBef>
              <a:spcAft>
                <a:spcPts val="0"/>
              </a:spcAft>
              <a:buFont typeface="Courier New" pitchFamily="49" charset="0"/>
              <a:buChar char="o"/>
            </a:pPr>
            <a:r>
              <a:rPr altLang="zh-CN" baseline="0" b="0" cap="none" sz="3200" i="0" kern="1200" lang="en-US" spc="0" strike="noStrike" u="none">
                <a:solidFill>
                  <a:schemeClr val="tx1"/>
                </a:solidFill>
                <a:latin typeface="Calibri" pitchFamily="0" charset="0"/>
                <a:ea typeface="宋体" pitchFamily="0" charset="0"/>
                <a:cs typeface="Calibri" pitchFamily="0" charset="0"/>
              </a:rPr>
              <a:t>Highlighting - Features</a:t>
            </a:r>
            <a:endParaRPr altLang="zh-CN" baseline="0" b="0" cap="none" sz="32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50000"/>
              </a:lnSpc>
              <a:spcBef>
                <a:spcPts val="0"/>
              </a:spcBef>
              <a:spcAft>
                <a:spcPts val="0"/>
              </a:spcAft>
              <a:buFont typeface="Courier New" pitchFamily="49" charset="0"/>
              <a:buChar char="o"/>
            </a:pPr>
            <a:r>
              <a:rPr altLang="zh-CN" baseline="0" b="0" cap="none" sz="3200" i="0" kern="1200" lang="en-US" spc="0" strike="noStrike" u="none">
                <a:solidFill>
                  <a:schemeClr val="tx1"/>
                </a:solidFill>
                <a:latin typeface="Calibri" pitchFamily="0" charset="0"/>
                <a:ea typeface="宋体" pitchFamily="0" charset="0"/>
                <a:cs typeface="Calibri" pitchFamily="0" charset="0"/>
              </a:rPr>
              <a:t>Conditional Formatting – Missing </a:t>
            </a:r>
            <a:endParaRPr altLang="zh-CN" baseline="0" b="0" cap="none" sz="32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50000"/>
              </a:lnSpc>
              <a:spcBef>
                <a:spcPts val="0"/>
              </a:spcBef>
              <a:spcAft>
                <a:spcPts val="0"/>
              </a:spcAft>
              <a:buFont typeface="Courier New" pitchFamily="49" charset="0"/>
              <a:buChar char="o"/>
            </a:pPr>
            <a:r>
              <a:rPr altLang="zh-CN" baseline="0" b="0" cap="none" sz="3200" i="0" kern="1200" lang="en-US" spc="0" strike="noStrike" u="none">
                <a:solidFill>
                  <a:schemeClr val="tx1"/>
                </a:solidFill>
                <a:latin typeface="Calibri" pitchFamily="0" charset="0"/>
                <a:ea typeface="宋体" pitchFamily="0" charset="0"/>
                <a:cs typeface="Calibri" pitchFamily="0" charset="0"/>
              </a:rPr>
              <a:t>Filter – Remove </a:t>
            </a:r>
            <a:endParaRPr altLang="zh-CN" baseline="0" b="0" cap="none" sz="32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50000"/>
              </a:lnSpc>
              <a:spcBef>
                <a:spcPts val="0"/>
              </a:spcBef>
              <a:spcAft>
                <a:spcPts val="0"/>
              </a:spcAft>
              <a:buFont typeface="Courier New" pitchFamily="49" charset="0"/>
              <a:buChar char="o"/>
            </a:pPr>
            <a:r>
              <a:rPr altLang="zh-CN" baseline="0" b="0" cap="none" sz="3200" i="0" kern="1200" lang="en-US" spc="0" strike="noStrike" u="none">
                <a:solidFill>
                  <a:schemeClr val="tx1"/>
                </a:solidFill>
                <a:latin typeface="Calibri" pitchFamily="0" charset="0"/>
                <a:ea typeface="宋体" pitchFamily="0" charset="0"/>
                <a:cs typeface="Calibri" pitchFamily="0" charset="0"/>
              </a:rPr>
              <a:t>Formula - Performance </a:t>
            </a:r>
            <a:endParaRPr altLang="zh-CN" baseline="0" b="0" cap="none" sz="32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50000"/>
              </a:lnSpc>
              <a:spcBef>
                <a:spcPts val="0"/>
              </a:spcBef>
              <a:spcAft>
                <a:spcPts val="0"/>
              </a:spcAft>
              <a:buFont typeface="Courier New" pitchFamily="49" charset="0"/>
              <a:buChar char="o"/>
            </a:pPr>
            <a:r>
              <a:rPr altLang="zh-CN" baseline="0" b="0" cap="none" sz="3200" i="0" kern="1200" lang="en-US" spc="0" strike="noStrike" u="none">
                <a:solidFill>
                  <a:schemeClr val="tx1"/>
                </a:solidFill>
                <a:latin typeface="Calibri" pitchFamily="0" charset="0"/>
                <a:ea typeface="宋体" pitchFamily="0" charset="0"/>
                <a:cs typeface="Calibri" pitchFamily="0" charset="0"/>
              </a:rPr>
              <a:t>Pivot Table – Summary</a:t>
            </a:r>
            <a:endParaRPr altLang="zh-CN" baseline="0" b="0" cap="none" sz="32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50000"/>
              </a:lnSpc>
              <a:spcBef>
                <a:spcPts val="0"/>
              </a:spcBef>
              <a:spcAft>
                <a:spcPts val="0"/>
              </a:spcAft>
              <a:buFont typeface="Courier New" pitchFamily="49" charset="0"/>
              <a:buChar char="o"/>
            </a:pPr>
            <a:r>
              <a:rPr altLang="zh-CN" baseline="0" b="0" cap="none" sz="3200" i="0" kern="1200" lang="en-US" spc="0" strike="noStrike" u="none">
                <a:solidFill>
                  <a:schemeClr val="tx1"/>
                </a:solidFill>
                <a:latin typeface="Calibri" pitchFamily="0" charset="0"/>
                <a:ea typeface="宋体" pitchFamily="0" charset="0"/>
                <a:cs typeface="Calibri" pitchFamily="0" charset="0"/>
              </a:rPr>
              <a:t>Graph – Data visualization</a:t>
            </a:r>
            <a:endParaRPr altLang="en-US" baseline="0" b="0" cap="none" sz="32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06"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7" name="矩形"/>
          <p:cNvSpPr/>
          <p:nvPr/>
        </p:nvSpPr>
        <p:spPr>
          <a:xfrm rot="0">
            <a:off x="990600" y="1143634"/>
            <a:ext cx="8458200" cy="6492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50000"/>
              </a:lnSpc>
              <a:spcBef>
                <a:spcPts val="0"/>
              </a:spcBef>
              <a:spcAft>
                <a:spcPts val="0"/>
              </a:spcAft>
              <a:buNone/>
            </a:pPr>
            <a:r>
              <a:rPr altLang="zh-CN" baseline="0" b="0" cap="none" sz="2000" i="0" kern="1200" lang="en-US" spc="0" strike="noStrike" u="none">
                <a:solidFill>
                  <a:schemeClr val="tx1"/>
                </a:solidFill>
                <a:latin typeface="Calibri" pitchFamily="0" charset="0"/>
                <a:ea typeface="宋体" pitchFamily="0" charset="0"/>
                <a:cs typeface="Calibri" pitchFamily="0" charset="0"/>
              </a:rPr>
              <a:t>Employee Dataset – Edunet Foundations</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50000"/>
              </a:lnSpc>
              <a:spcBef>
                <a:spcPts val="0"/>
              </a:spcBef>
              <a:spcAft>
                <a:spcPts val="0"/>
              </a:spcAft>
              <a:buNone/>
            </a:pPr>
            <a:r>
              <a:rPr altLang="zh-CN" baseline="0" b="0" cap="none" sz="2000" i="0" kern="1200" lang="en-US" spc="0" strike="noStrike" u="none">
                <a:solidFill>
                  <a:schemeClr val="tx1"/>
                </a:solidFill>
                <a:latin typeface="Calibri" pitchFamily="0" charset="0"/>
                <a:ea typeface="宋体" pitchFamily="0" charset="0"/>
                <a:cs typeface="Calibri" pitchFamily="0" charset="0"/>
              </a:rPr>
              <a:t>26 – Features</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50000"/>
              </a:lnSpc>
              <a:spcBef>
                <a:spcPts val="0"/>
              </a:spcBef>
              <a:spcAft>
                <a:spcPts val="0"/>
              </a:spcAft>
              <a:buNone/>
            </a:pPr>
            <a:r>
              <a:rPr altLang="zh-CN" baseline="0" b="0" cap="none" sz="2000" i="0" kern="1200" lang="en-US" spc="0" strike="noStrike" u="none">
                <a:solidFill>
                  <a:schemeClr val="tx1"/>
                </a:solidFill>
                <a:latin typeface="Calibri" pitchFamily="0" charset="0"/>
                <a:ea typeface="宋体" pitchFamily="0" charset="0"/>
                <a:cs typeface="Calibri" pitchFamily="0" charset="0"/>
              </a:rPr>
              <a:t>9 – Features</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50000"/>
              </a:lnSpc>
              <a:spcBef>
                <a:spcPts val="0"/>
              </a:spcBef>
              <a:spcAft>
                <a:spcPts val="0"/>
              </a:spcAft>
              <a:buFont typeface="Courier New" pitchFamily="49" charset="0"/>
              <a:buChar char="o"/>
            </a:pPr>
            <a:r>
              <a:rPr altLang="zh-CN" baseline="0" b="0" cap="none" sz="2000" i="0" kern="1200" lang="en-US" spc="0" strike="noStrike" u="none">
                <a:solidFill>
                  <a:schemeClr val="tx1"/>
                </a:solidFill>
                <a:latin typeface="Calibri" pitchFamily="0" charset="0"/>
                <a:ea typeface="宋体" pitchFamily="0" charset="0"/>
                <a:cs typeface="Calibri" pitchFamily="0" charset="0"/>
              </a:rPr>
              <a:t>Employee ID – Numerical data</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50000"/>
              </a:lnSpc>
              <a:spcBef>
                <a:spcPts val="0"/>
              </a:spcBef>
              <a:spcAft>
                <a:spcPts val="0"/>
              </a:spcAft>
              <a:buFont typeface="Courier New" pitchFamily="49" charset="0"/>
              <a:buChar char="o"/>
            </a:pPr>
            <a:r>
              <a:rPr altLang="zh-CN" baseline="0" b="0" cap="none" sz="2000" i="0" kern="1200" lang="en-US" spc="0" strike="noStrike" u="none">
                <a:solidFill>
                  <a:schemeClr val="tx1"/>
                </a:solidFill>
                <a:latin typeface="Calibri" pitchFamily="0" charset="0"/>
                <a:ea typeface="宋体" pitchFamily="0" charset="0"/>
                <a:cs typeface="Calibri" pitchFamily="0" charset="0"/>
              </a:rPr>
              <a:t>Name – Text format</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50000"/>
              </a:lnSpc>
              <a:spcBef>
                <a:spcPts val="0"/>
              </a:spcBef>
              <a:spcAft>
                <a:spcPts val="0"/>
              </a:spcAft>
              <a:buFont typeface="Courier New" pitchFamily="49" charset="0"/>
              <a:buChar char="o"/>
            </a:pPr>
            <a:r>
              <a:rPr altLang="zh-CN" baseline="0" b="0" cap="none" sz="2000" i="0" kern="1200" lang="en-US" spc="0" strike="noStrike" u="none">
                <a:solidFill>
                  <a:schemeClr val="tx1"/>
                </a:solidFill>
                <a:latin typeface="Calibri" pitchFamily="0" charset="0"/>
                <a:ea typeface="宋体" pitchFamily="0" charset="0"/>
                <a:cs typeface="Calibri" pitchFamily="0" charset="0"/>
              </a:rPr>
              <a:t>Employee Type – Text format (Full time/contract/Part time)</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50000"/>
              </a:lnSpc>
              <a:spcBef>
                <a:spcPts val="0"/>
              </a:spcBef>
              <a:spcAft>
                <a:spcPts val="0"/>
              </a:spcAft>
              <a:buFont typeface="Courier New" pitchFamily="49" charset="0"/>
              <a:buChar char="o"/>
            </a:pPr>
            <a:r>
              <a:rPr altLang="zh-CN" baseline="0" b="0" cap="none" sz="2000" i="0" kern="1200" lang="en-US" spc="0" strike="noStrike" u="none">
                <a:solidFill>
                  <a:schemeClr val="tx1"/>
                </a:solidFill>
                <a:latin typeface="Calibri" pitchFamily="0" charset="0"/>
                <a:ea typeface="宋体" pitchFamily="0" charset="0"/>
                <a:cs typeface="Calibri" pitchFamily="0" charset="0"/>
              </a:rPr>
              <a:t>Performance level – Text format (Very High/ High /Medium/ Low)</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50000"/>
              </a:lnSpc>
              <a:spcBef>
                <a:spcPts val="0"/>
              </a:spcBef>
              <a:spcAft>
                <a:spcPts val="0"/>
              </a:spcAft>
              <a:buFont typeface="Courier New" pitchFamily="49" charset="0"/>
              <a:buChar char="o"/>
            </a:pPr>
            <a:r>
              <a:rPr altLang="zh-CN" baseline="0" b="0" cap="none" sz="2000" i="0" kern="1200" lang="en-US" spc="0" strike="noStrike" u="none">
                <a:solidFill>
                  <a:schemeClr val="tx1"/>
                </a:solidFill>
                <a:latin typeface="Calibri" pitchFamily="0" charset="0"/>
                <a:ea typeface="宋体" pitchFamily="0" charset="0"/>
                <a:cs typeface="Calibri" pitchFamily="0" charset="0"/>
              </a:rPr>
              <a:t>Gender – Male/Female</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50000"/>
              </a:lnSpc>
              <a:spcBef>
                <a:spcPts val="0"/>
              </a:spcBef>
              <a:spcAft>
                <a:spcPts val="0"/>
              </a:spcAft>
              <a:buFont typeface="Courier New" pitchFamily="49" charset="0"/>
              <a:buChar char="o"/>
            </a:pPr>
            <a:r>
              <a:rPr altLang="zh-CN" baseline="0" b="0" cap="none" sz="2000" i="0" kern="1200" lang="en-US" spc="0" strike="noStrike" u="none">
                <a:solidFill>
                  <a:schemeClr val="tx1"/>
                </a:solidFill>
                <a:latin typeface="Calibri" pitchFamily="0" charset="0"/>
                <a:ea typeface="宋体" pitchFamily="0" charset="0"/>
                <a:cs typeface="Calibri" pitchFamily="0" charset="0"/>
              </a:rPr>
              <a:t>Employee Rating – Numerical data (1 to 5)</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50000"/>
              </a:lnSpc>
              <a:spcBef>
                <a:spcPts val="0"/>
              </a:spcBef>
              <a:spcAft>
                <a:spcPts val="0"/>
              </a:spcAft>
              <a:buFont typeface="Courier New" pitchFamily="49" charset="0"/>
              <a:buChar char="o"/>
            </a:pPr>
            <a:r>
              <a:rPr altLang="zh-CN" baseline="0" b="0" cap="none" sz="2000" i="0" kern="1200" lang="en-US" spc="0" strike="noStrike" u="none">
                <a:solidFill>
                  <a:schemeClr val="tx1"/>
                </a:solidFill>
                <a:latin typeface="Calibri" pitchFamily="0" charset="0"/>
                <a:ea typeface="宋体" pitchFamily="0" charset="0"/>
                <a:cs typeface="Calibri" pitchFamily="0" charset="0"/>
              </a:rPr>
              <a:t>Performance Score – Text (Exceeds/Fully meet/Need Improvement)</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50000"/>
              </a:lnSpc>
              <a:spcBef>
                <a:spcPts val="0"/>
              </a:spcBef>
              <a:spcAft>
                <a:spcPts val="0"/>
              </a:spcAft>
              <a:buFont typeface="Courier New" pitchFamily="49" charset="0"/>
              <a:buChar char="o"/>
            </a:pPr>
            <a:r>
              <a:rPr altLang="zh-CN" baseline="0" b="0" cap="none" sz="2000" i="0" kern="1200" lang="en-US" spc="0" strike="noStrike" u="none">
                <a:solidFill>
                  <a:schemeClr val="tx1"/>
                </a:solidFill>
                <a:latin typeface="Calibri" pitchFamily="0" charset="0"/>
                <a:ea typeface="宋体" pitchFamily="0" charset="0"/>
                <a:cs typeface="Calibri" pitchFamily="0" charset="0"/>
              </a:rPr>
              <a:t>Employee Classification Type – Text Format(Full time, Part time , Temporary)</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50000"/>
              </a:lnSpc>
              <a:spcBef>
                <a:spcPts val="0"/>
              </a:spcBef>
              <a:spcAft>
                <a:spcPts val="0"/>
              </a:spcAft>
              <a:buFont typeface="Courier New" pitchFamily="49" charset="0"/>
              <a:buChar char="o"/>
            </a:pPr>
            <a:r>
              <a:rPr altLang="zh-CN" baseline="0" b="0" cap="none" sz="2000" i="0" kern="1200" lang="en-US" spc="0" strike="noStrike" u="none">
                <a:solidFill>
                  <a:schemeClr val="tx1"/>
                </a:solidFill>
                <a:latin typeface="Calibri" pitchFamily="0" charset="0"/>
                <a:ea typeface="宋体" pitchFamily="0" charset="0"/>
                <a:cs typeface="Calibri" pitchFamily="0" charset="0"/>
              </a:rPr>
              <a:t>Business Unit - Text</a:t>
            </a:r>
            <a:br>
              <a:rPr altLang="en-US" baseline="0" b="0" cap="none" sz="2000" i="0" kern="1200" lang="zh-CN" spc="0" strike="noStrike" u="none">
                <a:solidFill>
                  <a:schemeClr val="tx1"/>
                </a:solidFill>
                <a:latin typeface="Calibri" pitchFamily="0" charset="0"/>
                <a:ea typeface="宋体" pitchFamily="0" charset="0"/>
                <a:cs typeface="Calibri" pitchFamily="0" charset="0"/>
              </a:rPr>
            </a:br>
            <a:endParaRPr altLang="en-US" baseline="0" b="0"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1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15" name="文本框"/>
          <p:cNvSpPr>
            <a:spLocks noGrp="1"/>
          </p:cNvSpPr>
          <p:nvPr>
            <p:ph type="title"/>
          </p:nvPr>
        </p:nvSpPr>
        <p:spPr>
          <a:xfrm rot="0">
            <a:off x="739774" y="654938"/>
            <a:ext cx="8480425" cy="670696"/>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6"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7" name="矩形"/>
          <p:cNvSpPr/>
          <p:nvPr/>
        </p:nvSpPr>
        <p:spPr>
          <a:xfrm rot="0">
            <a:off x="2743200" y="2354703"/>
            <a:ext cx="8534019" cy="954106"/>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18" name="矩形"/>
          <p:cNvSpPr/>
          <p:nvPr/>
        </p:nvSpPr>
        <p:spPr>
          <a:xfrm rot="0">
            <a:off x="913925" y="1753582"/>
            <a:ext cx="8382000" cy="223202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50000"/>
              </a:lnSpc>
              <a:spcBef>
                <a:spcPts val="0"/>
              </a:spcBef>
              <a:spcAft>
                <a:spcPts val="0"/>
              </a:spcAft>
              <a:buNone/>
            </a:pPr>
            <a:r>
              <a:rPr altLang="zh-CN" baseline="0" b="0" cap="none" sz="3200" i="0" kern="1200" lang="en-US" spc="0" strike="noStrike" u="none">
                <a:solidFill>
                  <a:schemeClr val="tx1"/>
                </a:solidFill>
                <a:latin typeface="Calibri" pitchFamily="0" charset="0"/>
                <a:ea typeface="宋体" pitchFamily="0" charset="0"/>
                <a:cs typeface="Calibri" pitchFamily="0" charset="0"/>
              </a:rPr>
              <a:t>Formula </a:t>
            </a:r>
            <a:r>
              <a:rPr altLang="zh-CN" baseline="0" b="1" cap="none" sz="3200" i="0" kern="1200" lang="en-US" spc="0" strike="noStrike" u="none">
                <a:solidFill>
                  <a:schemeClr val="tx1"/>
                </a:solidFill>
                <a:latin typeface="Calibri" pitchFamily="0" charset="0"/>
                <a:ea typeface="宋体" pitchFamily="0" charset="0"/>
                <a:cs typeface="Calibri" pitchFamily="0" charset="0"/>
              </a:rPr>
              <a:t>=IFS(z8&gt;=5,”Very High”,z8&gt;=4,”High”,Z8&gt;=3,”Medium”,True,”Low”)</a:t>
            </a:r>
            <a:endParaRPr altLang="zh-CN" baseline="0" b="1" cap="none" sz="32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50000"/>
              </a:lnSpc>
              <a:spcBef>
                <a:spcPts val="0"/>
              </a:spcBef>
              <a:spcAft>
                <a:spcPts val="0"/>
              </a:spcAft>
              <a:buNone/>
            </a:pPr>
            <a:endParaRPr altLang="en-US" baseline="0" b="0" cap="none" sz="32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2024-03-29T04:07:22Z</dcterms:created>
  <dcterms:modified xsi:type="dcterms:W3CDTF">2024-09-01T05:49:47Z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1e1d489410784822b17d4d70fef7c82e</vt:lpwstr>
  </property>
</Properties>
</file>