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uv!" initials="B" lastIdx="1" clrIdx="0">
    <p:extLst>
      <p:ext uri="{19B8F6BF-5375-455C-9EA6-DF929625EA0E}">
        <p15:presenceInfo xmlns:p15="http://schemas.microsoft.com/office/powerpoint/2012/main" userId="0cdf2831966620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2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B419A85-A139-400F-AFCE-FE51AF6DF7F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F8D53A-BDF7-494B-8CEB-34ACF67B2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077218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A85-A139-400F-AFCE-FE51AF6DF7F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D53A-BDF7-494B-8CEB-34ACF67B2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65358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A85-A139-400F-AFCE-FE51AF6DF7F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D53A-BDF7-494B-8CEB-34ACF67B2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637047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A85-A139-400F-AFCE-FE51AF6DF7F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D53A-BDF7-494B-8CEB-34ACF67B2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65682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A85-A139-400F-AFCE-FE51AF6DF7F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D53A-BDF7-494B-8CEB-34ACF67B2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401482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A85-A139-400F-AFCE-FE51AF6DF7F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D53A-BDF7-494B-8CEB-34ACF67B2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47813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A85-A139-400F-AFCE-FE51AF6DF7F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D53A-BDF7-494B-8CEB-34ACF67B2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480613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B419A85-A139-400F-AFCE-FE51AF6DF7F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D53A-BDF7-494B-8CEB-34ACF67B2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565725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B419A85-A139-400F-AFCE-FE51AF6DF7F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D53A-BDF7-494B-8CEB-34ACF67B2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0398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A85-A139-400F-AFCE-FE51AF6DF7F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D53A-BDF7-494B-8CEB-34ACF67B2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87154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A85-A139-400F-AFCE-FE51AF6DF7F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D53A-BDF7-494B-8CEB-34ACF67B2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70192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A85-A139-400F-AFCE-FE51AF6DF7F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D53A-BDF7-494B-8CEB-34ACF67B2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2205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A85-A139-400F-AFCE-FE51AF6DF7F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D53A-BDF7-494B-8CEB-34ACF67B2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08339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A85-A139-400F-AFCE-FE51AF6DF7F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D53A-BDF7-494B-8CEB-34ACF67B2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12909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A85-A139-400F-AFCE-FE51AF6DF7F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D53A-BDF7-494B-8CEB-34ACF67B2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9120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A85-A139-400F-AFCE-FE51AF6DF7F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D53A-BDF7-494B-8CEB-34ACF67B2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122449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A85-A139-400F-AFCE-FE51AF6DF7F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D53A-BDF7-494B-8CEB-34ACF67B2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1060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B419A85-A139-400F-AFCE-FE51AF6DF7F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F8D53A-BDF7-494B-8CEB-34ACF67B2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28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chnology_company" TargetMode="External"/><Relationship Id="rId2" Type="http://schemas.openxmlformats.org/officeDocument/2006/relationships/hyperlink" Target="https://en.wikipedia.org/wiki/Inter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ocal_search_(Internet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1451" y="744584"/>
            <a:ext cx="10202092" cy="3265714"/>
          </a:xfrm>
        </p:spPr>
        <p:txBody>
          <a:bodyPr/>
          <a:lstStyle/>
          <a:p>
            <a:pPr algn="ctr"/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Project</a:t>
            </a:r>
            <a:b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Justdial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39543" y="4777380"/>
            <a:ext cx="5199016" cy="1414414"/>
          </a:xfrm>
        </p:spPr>
        <p:txBody>
          <a:bodyPr>
            <a:noAutofit/>
          </a:bodyPr>
          <a:lstStyle/>
          <a:p>
            <a:r>
              <a:rPr lang="en-IN" sz="3200" cap="none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IN" sz="3200" cap="none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200" cap="none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huvani</a:t>
            </a:r>
            <a:r>
              <a:rPr lang="en-IN" sz="3200" cap="none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cap="none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3200" cap="none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averi</a:t>
            </a:r>
            <a:endParaRPr lang="en-IN" sz="3200" cap="none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cap="none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</a:t>
            </a:r>
            <a:r>
              <a:rPr lang="en-IN" sz="3200" cap="none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by:Amruta</a:t>
            </a:r>
            <a:r>
              <a:rPr lang="en-IN" sz="3200" cap="none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cap="none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cap="none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eore</a:t>
            </a:r>
            <a:endParaRPr lang="en-IN" sz="3200" cap="none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154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0894" y="862149"/>
            <a:ext cx="2913016" cy="502920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 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Computing, Internet &amp; Digital Media from dropdown menu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407" y="385355"/>
            <a:ext cx="8412479" cy="59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661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679269"/>
            <a:ext cx="4232366" cy="531658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the functionality of Navigating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driver.navigate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().to(“https://www.justdial.com/”);  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("Navigating back to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Justdial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6" y="476796"/>
            <a:ext cx="7228113" cy="588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018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561703"/>
            <a:ext cx="2521132" cy="453281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 to second module: Modular Kitchen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531" y="404949"/>
            <a:ext cx="8421460" cy="59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288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Modular Kitchen module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15" y="1680632"/>
            <a:ext cx="11129554" cy="494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579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the checkbox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504" y="2259874"/>
            <a:ext cx="11978640" cy="45981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kitchen=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("hotkeys_text_43"));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kitchen.click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("Modular Kitchen");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//body/div[@id='']/div[2]/div[1]/div[2]/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[1]/li[8]/a[1]")).click();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("Navigating to modular Kitchen Homepage");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(600);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("103")).click();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("122")).click();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("1037")).click();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("64560")).click();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("Selected checkbox for various display option for modular kitchen");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(2000);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92261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616" y="613954"/>
            <a:ext cx="7917751" cy="1066678"/>
          </a:xfrm>
        </p:spPr>
        <p:txBody>
          <a:bodyPr/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the modular kitchen using checkbox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17" y="1789611"/>
            <a:ext cx="11116492" cy="50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97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613955"/>
            <a:ext cx="4510638" cy="2285999"/>
          </a:xfrm>
        </p:spPr>
        <p:txBody>
          <a:bodyPr>
            <a:no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the functionality of navigating to homepage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27017" y="2899954"/>
            <a:ext cx="4387149" cy="3304902"/>
          </a:xfrm>
        </p:spPr>
        <p:txBody>
          <a:bodyPr>
            <a:noAutofit/>
          </a:bodyPr>
          <a:lstStyle/>
          <a:p>
            <a:r>
              <a:rPr lang="en-IN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driver.navigate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().to("https://www.justdial.com/");</a:t>
            </a:r>
          </a:p>
          <a:p>
            <a:r>
              <a:rPr lang="en-I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3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("Navigating back to homepage of </a:t>
            </a:r>
            <a:r>
              <a:rPr lang="en-I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justdial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I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Thread.</a:t>
            </a:r>
            <a:r>
              <a:rPr lang="en-IN" sz="32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(2000);</a:t>
            </a:r>
          </a:p>
          <a:p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166" y="450669"/>
            <a:ext cx="7177834" cy="59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843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2514" y="627016"/>
            <a:ext cx="4983465" cy="6936378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and display the number of links available on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and to close the browser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Links=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</a:t>
            </a:r>
            <a:r>
              <a:rPr lang="en-I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("a"));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Total_links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Links.size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("Total links are:" +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Total_links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driver.close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016" y="1476103"/>
            <a:ext cx="6992983" cy="48593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87738" y="405228"/>
            <a:ext cx="4140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Output of the Automation Testing for </a:t>
            </a:r>
            <a:r>
              <a:rPr lang="en-IN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Justdial</a:t>
            </a:r>
            <a:r>
              <a:rPr lang="en-IN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website</a:t>
            </a:r>
            <a:endParaRPr lang="en-I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6861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4" y="1293223"/>
            <a:ext cx="8825660" cy="2050868"/>
          </a:xfrm>
        </p:spPr>
        <p:txBody>
          <a:bodyPr/>
          <a:lstStyle/>
          <a:p>
            <a:pPr algn="ctr"/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71063" y="5024966"/>
            <a:ext cx="4663440" cy="1650153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IN" sz="4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40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Bhuvani</a:t>
            </a:r>
            <a:r>
              <a:rPr lang="en-IN" sz="4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Kaveri</a:t>
            </a:r>
            <a:endParaRPr lang="en-IN" sz="4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143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0831"/>
            <a:ext cx="9987663" cy="4220307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JustDial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Indian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Internet"/>
              </a:rPr>
              <a:t>internet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Technology company"/>
              </a:rPr>
              <a:t>technology company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provides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Local search (Internet)"/>
              </a:rPr>
              <a:t>local search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different services in India over the phone, website and mobile apps.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do overall testing like functional testing, GUI testing on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Justdial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to check quality of application using selenium web driver. It helps to improve quality of website and saves time for manually doing this testing.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our main focus is to test the Books Module and Modular Kitchen module.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138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149530"/>
            <a:ext cx="8761413" cy="531101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7102"/>
            <a:ext cx="10000726" cy="3712698"/>
          </a:xfrm>
        </p:spPr>
        <p:txBody>
          <a:bodyPr>
            <a:no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 Latest version of Google Chrome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 Eclipse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Oxygen 2017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Tool and Language: Selenium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Java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Files: JDK, Selenium Jar files, Common IO file</a:t>
            </a:r>
          </a:p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867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14" y="703386"/>
            <a:ext cx="4372975" cy="1209820"/>
          </a:xfrm>
        </p:spPr>
        <p:txBody>
          <a:bodyPr>
            <a:normAutofit/>
          </a:bodyPr>
          <a:lstStyle/>
          <a:p>
            <a:pPr lvl="0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JUSTDIAL-Launch Homepage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47114" y="2180492"/>
            <a:ext cx="3872635" cy="4194182"/>
          </a:xfrm>
        </p:spPr>
        <p:txBody>
          <a:bodyPr>
            <a:noAutofit/>
          </a:bodyPr>
          <a:lstStyle/>
          <a:p>
            <a:r>
              <a:rPr lang="en-I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driver = </a:t>
            </a:r>
            <a:r>
              <a:rPr lang="en-IN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ChromeDriver</a:t>
            </a: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driver.manage</a:t>
            </a: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().window().maximize</a:t>
            </a:r>
            <a:r>
              <a:rPr lang="en-IN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driver.get</a:t>
            </a: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("https://www.justdial.com/");</a:t>
            </a:r>
          </a:p>
          <a:p>
            <a:r>
              <a:rPr lang="en-I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24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("Navigated to the application");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189" y="483326"/>
            <a:ext cx="7580811" cy="589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74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666207"/>
            <a:ext cx="4471449" cy="1567542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the functionality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Justdial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logo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143" y="2547257"/>
            <a:ext cx="3487783" cy="3396343"/>
          </a:xfrm>
        </p:spPr>
        <p:txBody>
          <a:bodyPr>
            <a:noAutofit/>
          </a:bodyPr>
          <a:lstStyle/>
          <a:p>
            <a:r>
              <a:rPr lang="en-I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By.</a:t>
            </a:r>
            <a:r>
              <a:rPr lang="en-IN" sz="2400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("//header/section[1]/div[1]/div[1]/span[1]/a[1]/</a:t>
            </a:r>
            <a:r>
              <a:rPr lang="en-I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[1]")).click();					</a:t>
            </a:r>
          </a:p>
          <a:p>
            <a:r>
              <a:rPr lang="en-I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2400" b="1" i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("We are at </a:t>
            </a:r>
            <a:r>
              <a:rPr lang="en-I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Justdial's</a:t>
            </a: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homepage");</a:t>
            </a:r>
          </a:p>
          <a:p>
            <a:endParaRPr lang="en-I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File:Justdial logo.pn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/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450668"/>
            <a:ext cx="7236823" cy="5956663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020089" y="1005840"/>
            <a:ext cx="701442" cy="30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939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7830" y="731520"/>
            <a:ext cx="4918150" cy="5564777"/>
          </a:xfrm>
        </p:spPr>
        <p:txBody>
          <a:bodyPr/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and display the URL of Current page of browser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driver.getCurrentUrl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("Current URL IS:"+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driver.getCurrentUrl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557555" y="561703"/>
            <a:ext cx="5238206" cy="4767943"/>
          </a:xfrm>
        </p:spPr>
        <p:txBody>
          <a:bodyPr>
            <a:normAutofit/>
          </a:bodyPr>
          <a:lstStyle/>
          <a:p>
            <a:r>
              <a:rPr lang="en-IN" sz="40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verify and display the title of the current page</a:t>
            </a:r>
            <a:r>
              <a:rPr lang="en-IN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driver.getTitle</a:t>
            </a:r>
            <a:r>
              <a:rPr lang="en-IN" sz="28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2800" b="1" i="1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800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28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(“Title of page is:" + </a:t>
            </a:r>
            <a:r>
              <a:rPr lang="en-IN" sz="2800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driver.getTitle</a:t>
            </a:r>
            <a:r>
              <a:rPr lang="en-IN" sz="28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1392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84" y="744582"/>
            <a:ext cx="4761396" cy="5447211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functionality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Scrolldown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JavascriptExecutor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JavascriptExecutor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driver;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js.executeScript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window.scrollBy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(0,1000)");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("Scroll down");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Thread.sleep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(2000);</a:t>
            </a:r>
            <a:b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744582"/>
            <a:ext cx="4900201" cy="4885509"/>
          </a:xfrm>
        </p:spPr>
        <p:txBody>
          <a:bodyPr>
            <a:normAutofit/>
          </a:bodyPr>
          <a:lstStyle/>
          <a:p>
            <a:r>
              <a:rPr lang="en-IN" sz="40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verify the functionality of scroll up</a:t>
            </a:r>
          </a:p>
          <a:p>
            <a:r>
              <a:rPr lang="en-IN" sz="3000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js.executescript</a:t>
            </a:r>
            <a:r>
              <a:rPr lang="en-IN" sz="30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3000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window.scrollBy</a:t>
            </a:r>
            <a:r>
              <a:rPr lang="en-IN" sz="30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(0,-1000)");</a:t>
            </a:r>
          </a:p>
          <a:p>
            <a:r>
              <a:rPr lang="en-IN" sz="3000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000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ystem.</a:t>
            </a:r>
            <a:r>
              <a:rPr lang="en-IN" sz="3000" b="1" i="1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3000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30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("scroll up");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1309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7016" y="653144"/>
            <a:ext cx="3944983" cy="201168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 to first </a:t>
            </a:r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module:Book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27016" y="2860766"/>
            <a:ext cx="4387150" cy="2168434"/>
          </a:xfrm>
        </p:spPr>
        <p:txBody>
          <a:bodyPr>
            <a:normAutofit/>
          </a:bodyPr>
          <a:lstStyle/>
          <a:p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book=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IN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("hotkeys_text_11"));</a:t>
            </a:r>
          </a:p>
          <a:p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book.click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3" y="470263"/>
            <a:ext cx="6966857" cy="58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722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8" y="640082"/>
            <a:ext cx="4532811" cy="2076994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the functionality of Book module from the dropdown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829" y="2717075"/>
            <a:ext cx="4846318" cy="3853542"/>
          </a:xfrm>
        </p:spPr>
        <p:txBody>
          <a:bodyPr>
            <a:noAutofit/>
          </a:bodyPr>
          <a:lstStyle/>
          <a:p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allbk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By.</a:t>
            </a:r>
            <a:r>
              <a:rPr lang="en-IN" sz="1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("//header/div[2]/div[1]/div[1]/div[1]/div[1]"));</a:t>
            </a:r>
          </a:p>
          <a:p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allbk.click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drop =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IN" sz="1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("id_1007"));  </a:t>
            </a:r>
          </a:p>
          <a:p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drop.click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1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("Selected Computing, Internet &amp; Digital Media from dropdown menu");	</a:t>
            </a:r>
          </a:p>
          <a:p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Thread.</a:t>
            </a:r>
            <a:r>
              <a:rPr lang="en-IN" sz="1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(2000);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147" y="470261"/>
            <a:ext cx="6544493" cy="59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577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</TotalTime>
  <Words>326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Times New Roman</vt:lpstr>
      <vt:lpstr>Wingdings 3</vt:lpstr>
      <vt:lpstr>Ion Boardroom</vt:lpstr>
      <vt:lpstr>Automation Project    Justdial website   </vt:lpstr>
      <vt:lpstr>Introduction</vt:lpstr>
      <vt:lpstr>Software Requirements: </vt:lpstr>
      <vt:lpstr>JUSTDIAL-Launch Homepage</vt:lpstr>
      <vt:lpstr>To verify the functionality of Justdial website logo</vt:lpstr>
      <vt:lpstr>To verify and display the URL of Current page of browser.  driver.getCurrentUrl(); System.out.println("Current URL IS:"+driver.getCurrentUrl());  </vt:lpstr>
      <vt:lpstr>To verify the functionality of Scrolldown  JavascriptExecutor js = (JavascriptExecutor) driver; js.executeScript("window.scrollBy(0,1000)"); System.out.println("Scroll down"); Thread.sleep(2000); </vt:lpstr>
      <vt:lpstr>Navigating to first module:Book module</vt:lpstr>
      <vt:lpstr>To verify the functionality of Book module from the dropdown</vt:lpstr>
      <vt:lpstr>Navigating to Computing, Internet &amp; Digital Media from dropdown menu</vt:lpstr>
      <vt:lpstr>To verify the functionality of Navigating back  driver.navigate().to(“https://www.justdial.com/”);   System.out.println("Navigating back to Justdial"); </vt:lpstr>
      <vt:lpstr>Navigating to second module: Modular Kitchen  </vt:lpstr>
      <vt:lpstr>Screenshot of Modular Kitchen module</vt:lpstr>
      <vt:lpstr>To verify the checkbox button </vt:lpstr>
      <vt:lpstr>Screenshot of the modular kitchen using checkbox</vt:lpstr>
      <vt:lpstr>To verify the functionality of navigating to homepage</vt:lpstr>
      <vt:lpstr>To verify and display the number of links available on page and to close the browser  List&lt;WebElement&gt; Links= driver.findElements(By.tagName("a"));  int Total_links=Links.size(); System.out.println("Total links are:" + Total_links); driver.close();  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Project    Justdial website</dc:title>
  <dc:creator>Bhuv!</dc:creator>
  <cp:lastModifiedBy>Bhuv!</cp:lastModifiedBy>
  <cp:revision>14</cp:revision>
  <dcterms:created xsi:type="dcterms:W3CDTF">2021-07-27T08:52:00Z</dcterms:created>
  <dcterms:modified xsi:type="dcterms:W3CDTF">2021-07-27T10:27:29Z</dcterms:modified>
</cp:coreProperties>
</file>