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2"/>
  </p:notesMasterIdLst>
  <p:sldIdLst>
    <p:sldId id="264" r:id="rId5"/>
    <p:sldId id="314" r:id="rId6"/>
    <p:sldId id="337" r:id="rId7"/>
    <p:sldId id="334" r:id="rId8"/>
    <p:sldId id="326" r:id="rId9"/>
    <p:sldId id="330" r:id="rId10"/>
    <p:sldId id="331" r:id="rId11"/>
    <p:sldId id="332" r:id="rId12"/>
    <p:sldId id="333" r:id="rId13"/>
    <p:sldId id="324" r:id="rId14"/>
    <p:sldId id="338" r:id="rId15"/>
    <p:sldId id="315" r:id="rId16"/>
    <p:sldId id="339" r:id="rId17"/>
    <p:sldId id="340" r:id="rId18"/>
    <p:sldId id="335" r:id="rId19"/>
    <p:sldId id="341" r:id="rId20"/>
    <p:sldId id="33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50:19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50:20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50:20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49:27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841 446 24575,'123'4'0,"181"29"0,116 45 0,-332-59 0,-14-5 0,218 53 0,-227-38 0,-57-24 0,1-1 0,-1 1 0,1-1 0,0-1 0,1 0 0,-1 0 0,1-1 0,13 2 0,12-1 0,59 15 0,-70-12 0,0-1 0,1-1 0,-1-1 0,1-1 0,29-2 0,-80 1 0,-1-2 0,-46-6 0,6 1 0,-447-22 0,77 25 0,236 5 0,177-1 0,0 2 0,0 0 0,-35 11 0,32-8 0,0 0 0,-35 3 0,8-7 0,-66-5 0,118 3 0,1 0 0,-1-1 0,0 1 0,0 0 0,0-1 0,1 1 0,-1-1 0,0 0 0,1 0 0,-1 1 0,0-1 0,1 0 0,-1 0 0,1 0 0,-1-1 0,1 1 0,0 0 0,0-1 0,-1 1 0,1 0 0,0-1 0,0 1 0,0-1 0,0 0 0,1 1 0,-1-1 0,0 0 0,1 0 0,-1 1 0,1-1 0,0 0 0,-1 0 0,1 0 0,0 1 0,0-3 0,1-8 0,0 0 0,0 0 0,1 0 0,5-17 0,-1 5 0,-2 8 0,1 0 0,0 1 0,14-27 0,-11 26 0,-1 1 0,-1-1 0,5-18 0,-11 30 0,1 1 0,0 0 0,0-1 0,0 1 0,0 0 0,0 0 0,1 0 0,-1 0 0,4-5 0,1 13 0,-3 21 0,-4 59 0,0-38 0,2 0 0,11 78 0,-10-120 0,-1 0 0,-1 1 0,1 0 0,-1-1 0,0 1 0,0-1 0,0 1 0,-1-1 0,0 1 0,-2 8 0,2-12 0,0 0 0,-1 1 0,1-1 0,-1 0 0,1 0 0,-1 0 0,0 0 0,0 0 0,0 0 0,0-1 0,0 1 0,0 0 0,0-1 0,0 0 0,-1 0 0,1 1 0,-1-1 0,1-1 0,-1 1 0,1 0 0,-1-1 0,1 1 0,-1-1 0,-3 1 0,-3-1 0,0 1 0,0-1 0,0 0 0,0-1 0,0 0 0,-10-3 0,17 4 0,0 0 0,1-1 0,-1 1 0,1 0 0,-1-1 0,1 1 0,-1-1 0,1 0 0,-1 1 0,1-1 0,0 0 0,-1 0 0,1 0 0,0 0 0,0 0 0,-1 0 0,1 0 0,0 0 0,0 0 0,0-1 0,0 1 0,1 0 0,-1-1 0,0 1 0,0-1 0,1 1 0,-1-1 0,1 1 0,-1-1 0,1 1 0,0-1 0,0 1 0,0-1 0,0 0 0,0 1 0,0-1 0,0 1 0,0-1 0,0 1 0,1-1 0,-1 1 0,1-1 0,1-2 0,-1 1 0,1 1 0,0 0 0,0-1 0,0 1 0,0 0 0,0 0 0,0 0 0,1 1 0,-1-1 0,1 0 0,-1 1 0,1 0 0,-1-1 0,1 1 0,4-1 0,50-13 0,-42 12 0,104-20 0,127-6 0,-154 20 0,121 4 0,-127 6 0,-83-1 0,0 0 0,-1 0 0,1 0 0,0 0 0,-1 1 0,1-1 0,0 1 0,-1-1 0,1 1 0,-1 0 0,1 0 0,-1 0 0,1 1 0,-1-1 0,3 3 0,-5-4 0,1 0 0,-1 1 0,0-1 0,0 0 0,1 1 0,-1-1 0,0 1 0,0-1 0,0 0 0,0 1 0,0-1 0,0 1 0,0-1 0,0 0 0,0 1 0,0-1 0,0 1 0,0-1 0,0 1 0,0-1 0,0 0 0,0 1 0,0-1 0,0 1 0,-1-1 0,1 0 0,0 1 0,0-1 0,0 0 0,-1 1 0,1-1 0,-1 1 0,-24 14 0,1-5 0,-1-1 0,0-1 0,-1-1 0,-30 4 0,-48 8 0,73-12 0,0-1 0,0-1 0,-37-1 0,38-2 0,23-1 0,-1 0 0,1-1 0,-1 0 0,1 0 0,0 0 0,-1-1 0,1 0 0,0-1 0,-1 1 0,1-1 0,0-1 0,-9-4 0,15 7 0,1 0 0,-1-1 0,0 1 0,1 0 0,-1-1 0,1 1 0,-1-1 0,1 1 0,-1-1 0,1 1 0,-1-1 0,1 1 0,0-1 0,-1 0 0,1 1 0,0-1 0,0 1 0,-1-1 0,1 0 0,0 1 0,0-1 0,0 0 0,0 1 0,0-1 0,0 0 0,0 0 0,0 1 0,0-1 0,0 0 0,0 1 0,0-1 0,0 0 0,0 1 0,1-2 0,1 0 0,-1 1 0,1-1 0,-1 1 0,1 0 0,0-1 0,0 1 0,0 0 0,-1 0 0,1 0 0,0 0 0,3-1 0,54-11 0,113 8 0,-108 5 0,73-9 0,219-51 0,-277 46 0,-45 7 0,2 2 0,58-2 0,-73 6 0,-15 0 0,1 0 0,-1 1 0,0 0 0,0 0 0,1 0 0,-1 1 0,0 0 0,0 0 0,0 0 0,0 1 0,10 4 0,-18-5 0,0 1 0,-1-1 0,1 0 0,-1 0 0,1 0 0,-1 0 0,1 0 0,-1-1 0,1 1 0,-1-1 0,0 0 0,-3 1 0,-43 5 0,-49 12 0,19-2 0,44-12 0,-65 0 0,75-4 0,0 0 0,1 2 0,-1 0 0,0 2 0,-33 9 0,-20 20 0,60-23 0,-1-2 0,0 0 0,-34 8 0,51-15 0,1-1 0,0 0 0,0 1 0,-1-1 0,1 0 0,0 0 0,0 0 0,-1 0 0,1 0 0,0 0 0,0-1 0,-1 1 0,1 0 0,0 0 0,0-1 0,0 1 0,-1-1 0,1 1 0,0-1 0,0 0 0,0 0 0,0 1 0,0-1 0,-1-1 0,2 1 0,-1 0 0,1 0 0,0 0 0,0 0 0,0 1 0,0-1 0,0 0 0,0 0 0,0 0 0,0 1 0,1-1 0,-1 0 0,0 0 0,0 0 0,1 1 0,-1-1 0,1 0 0,-1 0 0,0 1 0,1-1 0,-1 0 0,1 1 0,0-1 0,-1 1 0,1-1 0,-1 0 0,1 1 0,0-1 0,0 1 0,-1 0 0,1-1 0,0 1 0,0 0 0,-1-1 0,1 1 0,1 0 0,29-12 0,0 2 0,0 1 0,0 1 0,1 2 0,51-3 0,-3-2 0,247-64 0,-171 34 0,-59 19 0,117-10 0,-54 25 0,-97 6 0,115-17 0,664-71 0,-714 81 0,40-1 0,-259 27 0,-211 33 0,-309 43 0,438-76 0,-272-5 0,428-12 0,28 4 0,34 4 0,52 0 0,-1-4 0,162-12 0,198-46 0,-453 52 0,1426-244-3837,-472 73 3034,-924 166 652,7-1 1579,1 1 0,57 0 0,-88 8-1182,-15 4-95,-21 8-43,21-11-106,-49 21-2,-1-2 0,-68 18 0,-123 19 0,202-50 0,-562 112-374,-430 105-455,1030-224 833,-9 1 105,0 1 0,1 0 0,-1 1 0,1 1 0,0 0 0,1 1 0,0 0 0,0 1 0,0 1 0,-12 10 0,24-18-109,0 0 0,0 0 0,0 1 0,0-1 0,0 0 0,0 1 0,0-1 0,0 0 0,1 1 0,-1-1 0,0 1 0,1-1 0,-1 1 0,1-1 0,0 1 0,0-1 0,-1 1 0,1 0 0,0-1 0,0 1 0,0-1 0,1 1 0,-1 0 0,1 2 0,0-1 0,1 0 0,-1 1 0,1-1 0,0 0 0,0 0 0,1 0 0,-1-1 0,0 1 0,1 0 0,4 3 0,5 3 0,0-1 0,1-1 0,-1 0 0,24 9 0,37 10 0,2-4 0,125 22 0,161-8 0,-309-36 0,0-1 0,0-3 0,0-2 0,-1-2 0,0-2 0,93-33 0,-141 42 0,110-37 0,145-70 0,-257 107 0,0 1 0,0 0 0,0 0 0,-1-1 0,1 1 0,0 0 0,0-1 0,-1 1 0,1-1 0,0 1 0,-1-1 0,1 1 0,0-1 0,-1 0 0,1 1 0,-1-1 0,1 0 0,-1 1 0,1-1 0,-1 0 0,0 0 0,1-1 0,-15-4 0,-33 5 0,47 1 0,-93 9 0,-111 25 0,201-34 0,668-119 0,-399 73 0,-26 1 0,-790 131 0,514-79 0,-88 15 0,-65 12 0,-187 59 0,312-67 0,49-19 0,-1-1 0,1 0 0,-30 7 0,75-23 0,-19 3 0,-23 2 0,-75 4 0,-153 16 0,137-6 0,-491 49 0,2598-434-1230,-1847 345 2255,-611 74-769,375-31-268,1 4-1,1 3 0,-126 49 0,186-59 13,17-2 0,36-2 0,65-10 0,185-34 0,-137 16 0,21-2 0,492-57 0,-613 82 0,-48 0 0,-1 0 0,0 0 0,0 0 0,0 0 0,1 0 0,-1 0 0,0 0 0,0 0 0,1 1 0,-1-1 0,0 0 0,0 0 0,0 0 0,1 0 0,-1 0 0,0 0 0,0 0 0,0 1 0,0-1 0,1 0 0,-1 0 0,0 0 0,0 0 0,0 1 0,0-1 0,0 0 0,1 0 0,-1 0 0,0 1 0,0-1 0,0 0 0,0 0 0,0 1 0,0-1 0,0 0 0,0 0 0,0 0 0,0 1 0,0-1 0,0 0 0,0 0 0,0 1 0,0-1 0,0 0 0,0 0 0,0 1 0,-21 15 0,-24 8 0,-65 24 0,-14 6 0,123-54 0,1 0 0,-1 0 0,1 1 0,-1-1 0,1 0 0,-1 0 0,1 0 0,-1 0 0,1 1 0,0-1 0,-1 0 0,1 1 0,-1-1 0,1 0 0,0 1 0,-1-1 0,1 0 0,0 1 0,-1-1 0,1 1 0,0-1 0,0 1 0,-1-1 0,1 0 0,0 1 0,0-1 0,0 1 0,0-1 0,0 1 0,-1 0 0,16 6 0,34-3 0,-44-4 0,687-11 0,-601 7 0,-74 4 0,-17 4 0,-30 6 0,-704 134 0,640-130 0,79-11 0,3-1 0,0 0 0,0-1 0,0 0 0,-12-1 0,24 0 0,0 0 0,-1 0 0,1 0 0,0 0 0,0 0 0,-1 0 0,1 0 0,0 0 0,-1 0 0,1 0 0,0 0 0,-1 0 0,1-1 0,0 1 0,0 0 0,-1 0 0,1 0 0,0 0 0,0 0 0,-1 0 0,1-1 0,0 1 0,0 0 0,-1 0 0,1 0 0,0-1 0,0 1 0,0 0 0,-1 0 0,1-1 0,0 1 0,0 0 0,0 0 0,0-1 0,0 1 0,0 0 0,0-1 0,-1 1 0,1 0 0,0-1 0,0 1 0,0 0 0,0 0 0,0-1 0,1 1 0,11-15 0,22-9 0,205-100 0,-218 109 0,-22 14 0,0 1 0,-1-1 0,1 1 0,0-1 0,-1 1 0,1 0 0,-1 0 0,1 0 0,0-1 0,-1 1 0,1 1 0,-1-1 0,1 0 0,0 0 0,-1 0 0,1 1 0,0-1 0,-3 2 0,-102 24 0,2 4 0,-165 72 0,229-86 0,-383 164 0,210-87 0,176-76 0,57-22 0,67-25 0,397-191 0,-457 205 0,-27 16 0,0 0 0,0-1 0,0 1 0,0 0 0,0 0 0,0 0 0,0 0 0,0 0 0,0-1 0,1 1 0,-1 0 0,0 0 0,0 0 0,0 0 0,0 0 0,0-1 0,0 1 0,0 0 0,0 0 0,0 0 0,0 0 0,0 0 0,0-1 0,-1 1 0,1 0 0,0 0 0,0 0 0,0 0 0,0 0 0,0-1 0,0 1 0,0 0 0,0 0 0,0 0 0,0 0 0,-1 0 0,1 0 0,0 0 0,0-1 0,0 1 0,0 0 0,0 0 0,0 0 0,-1 0 0,1 0 0,0 0 0,0 0 0,0 0 0,0 0 0,0 0 0,-1 0 0,1 0 0,0 0 0,0 0 0,0 0 0,0 0 0,0 0 0,-1 0 0,1 0 0,0 0 0,0 0 0,0 0 0,0 0 0,0 0 0,-1 0 0,1 1 0,0-1 0,0 0 0,-55 9 0,-59 13 0,-85 22 0,188-39 0,19-5 0,24-6 0,413-136 0,-260 80 0,-151 51 0,266-98 0,-289 100 0,-26 8 0,-29 6 0,-60 18 0,-185 65 0,279-85 0,0-1 0,0 1 0,0-2 0,-1 1 0,-16-1 0,-34 6 0,-85 32 0,-108 22 0,285-85 0,265-117 0,-21 12 0,-248 113 0,-22 13 0,1-1 0,-1 1 0,1 0 0,0 1 0,0-1 0,0 1 0,0 0 0,0 1 0,0-1 0,1 1 0,-1 0 0,12 1 0,412 5 0,-350-5 0,-61 1 0,-1 0 0,27 7 0,-25-4 0,-1-1 0,26 1 0,-3-2 0,-27 0 0,-1-1 0,1-1 0,0-1 0,0 0 0,-1 0 0,22-6 0,-33 5 0,-1 1 0,0-1 0,1 0 0,-1 0 0,0 0 0,0-1 0,0 1 0,-1 0 0,1-1 0,0 1 0,-1-1 0,0 0 0,1 1 0,-1-1 0,0 0 0,-1 0 0,1 0 0,0 0 0,-1 0 0,0 0 0,1 0 0,-2-5 0,2 0 0,-1 0 0,0 0 0,-1 0 0,0 0 0,0 0 0,-1 0 0,-3-11 0,3 16 0,1 1 0,-1 0 0,1 0 0,-1 0 0,0 0 0,1 0 0,-1 0 0,0 1 0,-1-1 0,1 1 0,0-1 0,0 1 0,-1 0 0,1 0 0,0 0 0,-1 0 0,1 0 0,-1 0 0,1 1 0,-1-1 0,-5 1 0,-63 0 0,49 2 0,-108-2 0,-58 3 0,177-1 0,0 0 0,0 1 0,1 0 0,-21 9 0,-12 3 0,16-6 0,-1 1 0,-27 14 0,127-10 0,46-1 0,-85-11 0,0 1 0,61 15 0,-11-4 0,-72-14 0,0 1 0,-1 0 0,1 0 0,0 1 0,-1 1 0,1 0 0,-1 0 0,0 1 0,0 0 0,0 1 0,13 9 0,-15-8 0,0 0 0,1-1 0,0 0 0,0-1 0,0 1 0,0-2 0,1 1 0,-1-1 0,1-1 0,0 0 0,0 0 0,13 0 0,-21-2 0,-1 0 0,0 0 0,1 0 0,-1 0 0,0 1 0,0-1 0,1 0 0,-1 1 0,0-1 0,1 1 0,-1-1 0,0 1 0,0-1 0,0 1 0,0 0 0,0 0 0,2 1 0,-3-2 0,0 1 0,0 0 0,0-1 0,0 1 0,0-1 0,0 1 0,0-1 0,0 1 0,0-1 0,-1 1 0,1-1 0,0 1 0,0-1 0,0 1 0,-1-1 0,1 1 0,0-1 0,-1 1 0,1-1 0,0 1 0,-1-1 0,1 0 0,-1 1 0,1-1 0,-1 0 0,1 1 0,-1-1 0,-45 25 0,-7-7 0,-1-3 0,-99 16 0,110-24 0,-74 22 0,123-25 0,1 0 0,1 0 0,-1 0 0,15 5 0,27 3 0,0-2 0,1-3 0,0-1 0,0-3 0,63-3 0,-134 3 0,0 0 0,-25 9 0,-49 8 0,62-17 0,12-1 0,-1 0 0,1 1 0,0 2 0,0 0 0,-30 11 0,-2 9 0,24-11 0,-1-1 0,0-1 0,-61 14 0,89-25 0,1-1 0,0 1 0,-1-1 0,1 0 0,0 0 0,-1 0 0,1 1 0,0-1 0,-1 0 0,1-1 0,0 1 0,-1 0 0,1 0 0,0-1 0,-1 1 0,1 0 0,0-1 0,0 0 0,-1 1 0,1-1 0,0 0 0,0 1 0,0-1 0,0 0 0,0 0 0,-2-1 0,3 0 0,0 1 0,0 0 0,0-1 0,0 1 0,0-1 0,0 1 0,0 0 0,0-1 0,1 1 0,-1 0 0,0-1 0,1 1 0,-1 0 0,1 0 0,-1-1 0,1 1 0,0 0 0,0 0 0,-1 0 0,1 0 0,0 0 0,0 0 0,0 0 0,0 0 0,2-1 0,32-27 0,1 1 0,2 2 0,1 2 0,65-30 0,-94 48 0,174-105 0,-119 69 0,-64 42 0,-1 0 0,0 0 0,1 0 0,-1 0 0,0 0 0,0 0 0,1 0 0,-1 0 0,0 0 0,1 0 0,-1-1 0,0 1 0,0 0 0,1 0 0,-1 0 0,0 0 0,0-1 0,0 1 0,1 0 0,-1 0 0,0 0 0,0-1 0,0 1 0,1 0 0,-1 0 0,0-1 0,0 1 0,0 0 0,0 0 0,0-1 0,0 1 0,0 0 0,0-1 0,0 1 0,0 0 0,0 0 0,0-1 0,0 1 0,0 0 0,0-1 0,0 1 0,0 0 0,0 0 0,0-1 0,0 1 0,0 0 0,0-1 0,-1 1 0,1 0 0,0 0 0,0-1 0,-22-4 0,-40 5 0,54 0 0,-65 2 0,-155-3 0,210-5 0,23-3 0,33-12 0,-32 18 0,628-250 0,-516 210 0,-35 9 0,-50 19 0,1 2 0,39-10 0,-47 20 0,-26 3 0,0 1 0,0-1 0,0 0 0,0 1 0,0-1 0,0 0 0,0 1 0,0-1 0,0 0 0,0 1 0,0-1 0,0 0 0,0 1 0,0-1 0,0 0 0,0 0 0,-1 1 0,1-1 0,0 0 0,0 1 0,0-1 0,0 0 0,-1 0 0,1 1 0,0-1 0,0 0 0,0 0 0,-1 0 0,1 1 0,0-1 0,0 0 0,-1 0 0,1 0 0,0 0 0,-1 0 0,1 1 0,0-1 0,-44 27 0,-139 66 0,-549 261 0,720-349 0,-129 49 0,123-49 0,0 0 0,0-2 0,-1 0 0,1-1 0,-38-1 0,35 0 0,1 0 0,-1 2 0,1 0 0,-37 11 0,-19 2 0,-72 4 0,-1-7 0,-282-12 0,423-1 0,-1-1 0,1 0 0,-1-1 0,1 0 0,-16-5 0,22 6 0,1 1 0,0-1 0,0 0 0,-1 1 0,1-1 0,0 0 0,0 0 0,0 0 0,0 0 0,-1 0 0,2 0 0,-1 0 0,0 0 0,0 0 0,0 0 0,0 0 0,1-1 0,-1 1 0,0 0 0,1-1 0,-1 1 0,1 0 0,0-1 0,-1 1 0,1-1 0,0 1 0,0-1 0,0 1 0,0 0 0,0-1 0,0 1 0,1-1 0,-1 1 0,0 0 0,1-1 0,-1 1 0,1-1 0,-1 1 0,1 0 0,0 0 0,-1-1 0,1 1 0,2-2 0,7-13 0,2 1 0,0 0 0,0 1 0,2 0 0,24-20 0,87-57 0,-108 79 0,152-96 0,-141 92 0,0 2 0,1 1 0,0 1 0,45-11 0,-69 21 0,1 1 0,0 0 0,-1 0 0,1 1 0,0 0 0,0 0 0,0 0 0,9 2 0,-15-2 0,0 1 0,0-1 0,0 1 0,0-1 0,0 0 0,1 1 0,-1-1 0,0 1 0,0-1 0,0 0 0,0 1 0,-1-1 0,1 1 0,0-1 0,0 1 0,0-1 0,0 0 0,0 1 0,0-1 0,-1 0 0,1 1 0,0-1 0,0 1 0,0-1 0,-1 0 0,1 0 0,0 1 0,-1-1 0,1 0 0,0 1 0,-1-1 0,1 0 0,0 0 0,-1 0 0,1 1 0,0-1 0,-1 0 0,1 0 0,-1 0 0,1 0 0,-1 0 0,-19 14 0,-41 15 0,-2-2 0,-1-3 0,-87 21 0,-14 5 0,25-3 0,180-54 0,176-38 0,469-158 0,-645 192 0,-15 2 0,2 2 0,40-6 0,-157 18 0,0 4 0,-107 24 0,85-12 0,-194 33 0,-440 139 0,527-118 0,-390 110 0,605-184 0,-34 5 0,37-5 0,0-1 0,0 0 0,0 0 0,0 1 0,0-1 0,0 0 0,-1 0 0,1 0 0,0 0 0,0 0 0,0-1 0,0 1 0,0 0 0,0 0 0,0-1 0,0 1 0,0-1 0,0 1 0,0-1 0,0 1 0,0-1 0,0 0 0,0 1 0,-1-2 0,2 1 0,0 0 0,1 0 0,-1 0 0,0 0 0,1 0 0,-1 0 0,1 0 0,-1 0 0,1 0 0,-1 0 0,1 1 0,0-1 0,-1 0 0,1 1 0,0-1 0,0 0 0,0 1 0,-1-1 0,1 1 0,0-1 0,0 1 0,0-1 0,0 1 0,0 0 0,1-1 0,30-11 0,-30 12 0,195-49 0,-29 10 0,374-120 0,321-86 0,-824 233 0,-58 11 0,-64 10 0,-976 193 0,989-186 0,69-16 0,1 0 0,0 0 0,0 0 0,-1 0 0,1 0 0,0 0 0,0 0 0,-1 0 0,1 1 0,0-1 0,0 0 0,-1 0 0,1 0 0,0 0 0,0 0 0,0 1 0,-1-1 0,1 0 0,0 0 0,0 0 0,0 1 0,0-1 0,0 0 0,-1 0 0,1 1 0,0-1 0,0 0 0,0 0 0,0 0 0,0 1 0,0-1 0,0 0 0,0 0 0,0 1 0,0-1 0,0 0 0,0 1 0,0-1 0,0 0 0,0 0 0,0 1 0,0-1 0,0 0 0,0 0 0,0 0 0,1 1 0,-1-1 0,15 10 0,20 3 0,14 0 0,0-3 0,1-1 0,0-3 0,1-1 0,-1-3 0,92-9 0,-84-1 0,-1-3 0,0-3 0,75-27 0,-161 49 0,-44 9 0,-21 5 0,-14 11 0,-183 30 0,286-63 0,0 0 0,0 0 0,1 0 0,-1-1 0,0 0 0,0 0 0,0 0 0,1-1 0,-1 1 0,1-1 0,-1 0 0,-6-5 0,5 4 0,-1 0 0,1 0 0,-1 0 0,0 1 0,0 0 0,-7-1 0,-70-4 0,-136 7 0,91 3 0,103-3 0,-74 0 0,-133 17 0,188-13 0,21-3 0,49 0 0,89-4 0,164 6 0,-277-4 0,0 1 0,0 0 0,0 0 0,1 0 0,-1 0 0,0 0 0,0 0 0,0 0 0,0 1 0,0-1 0,1 0 0,-1 0 0,0 1 0,0-1 0,0 1 0,0-1 0,0 1 0,0 0 0,0-1 0,0 1 0,-1 0 0,1-1 0,0 1 0,0 0 0,0 0 0,-1 0 0,1 0 0,0 0 0,-1 0 0,1 0 0,-1 0 0,1 0 0,-1 0 0,0 0 0,1 0 0,-1 0 0,0 0 0,0 1 0,0 1 0,0-1 0,-1 1 0,0-1 0,0 0 0,-1 0 0,1 0 0,0 1 0,-1-1 0,1 0 0,-1-1 0,0 1 0,1 0 0,-1 0 0,0-1 0,0 1 0,0-1 0,0 0 0,-4 2 0,-29 12 0,0-2 0,-1-1 0,0-2 0,-42 6 0,20-4 0,53-10 0,-1-1 0,1 0 0,-1 0 0,1 0 0,-1-1 0,1 0 0,-1 0 0,0-1 0,1 1 0,-1-1 0,1 0 0,-7-3 0,9 3 0,1 0 0,0-1 0,0 1 0,0-1 0,0 0 0,1 0 0,-1 0 0,0 0 0,1 0 0,0 0 0,-1 0 0,1 0 0,0-1 0,0 1 0,0 0 0,0-1 0,0 1 0,1-1 0,-1 1 0,1-1 0,0 1 0,0-1 0,0 1 0,0-1 0,0 1 0,0-1 0,0 1 0,1-1 0,0-2 0,4-14 0,0-1 0,1 1 0,0 0 0,2 1 0,0 0 0,17-26 0,-14 23 0,0 0 0,-1 0 0,14-43 0,-24 42 0,0 22 0,0 0 0,0 0 0,0-1 0,0 1 0,-1 0 0,1 0 0,0-1 0,0 1 0,0 0 0,-1 0 0,1-1 0,0 1 0,0 0 0,-1 0 0,1 0 0,0 0 0,0-1 0,-1 1 0,1 0 0,0 0 0,-1 0 0,1 0 0,0 0 0,-1 0 0,1 0 0,0 0 0,0 0 0,-1 0 0,1 0 0,0 0 0,-1 0 0,1 0 0,-1 0 0,-1 1 0,0 0 0,0 1 0,0-1 0,0 0 0,0 1 0,0-1 0,0 1 0,1-1 0,-1 1 0,1 0 0,-1-1 0,1 1 0,-3 4 0,-10 23 0,0 1 0,2 0 0,2 1 0,0 0 0,2 1 0,2 0 0,-5 50 0,3-31 0,8-48 0,0 0 0,-1 0 0,0-1 0,1 1 0,-1 0 0,-1 0 0,1 0 0,0-1 0,-1 1 0,1 0 0,-1-1 0,1 0 0,-5 4 0,6-6 0,-1 0 0,1 0 0,-1 0 0,0 0 0,1-1 0,-1 1 0,1 0 0,-1-1 0,1 1 0,-1 0 0,1-1 0,-1 1 0,1 0 0,0-1 0,-1 1 0,1-1 0,-1 1 0,1-1 0,0 1 0,0-1 0,-1 1 0,1-1 0,0 1 0,0-1 0,0 0 0,-1 1 0,1-1 0,0 1 0,0-1 0,0 0 0,0 1 0,0-1 0,0 1 0,0-1 0,1 0 0,-4-25 0,3 26 0,1-149 0,-3-27 0,2 175 0,1-1 0,-1 1 0,0 0 0,-1 0 0,1-1 0,0 1 0,0 0 0,0 0 0,-1 0 0,1-1 0,-1 1 0,1 0 0,-1 0 0,1 0 0,-1 0 0,0 0 0,1 0 0,-1 0 0,0 0 0,0 0 0,0 0 0,0 0 0,0 1 0,0-1 0,0 0 0,0 1 0,0-1 0,-2 0 0,2 1 0,0 0 0,0 1 0,0-1 0,0 0 0,0 1 0,0-1 0,0 1 0,0 0 0,0-1 0,0 1 0,0 0 0,0 0 0,0-1 0,0 1 0,1 0 0,-1 0 0,0 0 0,1 0 0,-1 0 0,1 0 0,-1 0 0,1 0 0,-1 0 0,1 0 0,0 0 0,-1 0 0,1 1 0,0-1 0,0 0 0,0 2 0,-5 57 0,5-52 0,0 1 0,0-1 0,-1 0 0,0 0 0,-1 1 0,1-1 0,-2 0 0,1 0 0,-1-1 0,0 1 0,-1 0 0,1-1 0,-7 9 0,1-2 0,7-10 0,0-1 0,0 1 0,0-1 0,0 1 0,0-1 0,-1 0 0,0 0 0,1 0 0,-1-1 0,0 1 0,-4 2 0,6-6 0,1 1 0,-1-1 0,0 1 0,1-1 0,-1 0 0,1 1 0,-1-1 0,1 0 0,-1 0 0,1 0 0,-1 1 0,1-1 0,0 0 0,-1 0 0,1 0 0,0 0 0,0 0 0,0 0 0,0 1 0,0-1 0,0 0 0,0-2 0,-1-26 0,1 24 0,1-52 0,0 20 0,-5-47 0,2 72 0,0 0 0,-1-1 0,0 1 0,-1 0 0,0 0 0,-1 1 0,-10-19 0,4 4 0,9 22 0,1 0 0,-1 0 0,0-1 0,0 1 0,-1 1 0,-5-8 0,8 11 0,0-1 0,0 1 0,-1 0 0,1 0 0,0 0 0,-1 0 0,1 0 0,0 0 0,0 0 0,-1 1 0,1-1 0,0 0 0,-1 0 0,1 0 0,0 0 0,0 0 0,-1 0 0,1 0 0,0 1 0,0-1 0,-1 0 0,1 0 0,0 0 0,0 1 0,0-1 0,-1 0 0,1 0 0,0 0 0,0 1 0,0-1 0,0 0 0,0 1 0,-1-1 0,1 0 0,0 0 0,0 1 0,0-1 0,0 0 0,0 0 0,0 1 0,0-1 0,0 1 0,-6 19 0,4-16 0,-8 32 0,2 0 0,1 1 0,-4 59 0,9 115 0,2-119 0,0-82 0,0 1 0,-2 0 0,1 0 0,-1-1 0,-1 1 0,0-1 0,0 0 0,-1 0 0,-7 14 0,11-24 0,0 0 0,0 0 0,0 1 0,0-1 0,0 0 0,-1 0 0,1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0,0 1 0,-1 0 0,1 0 0,0 0 0,0 0 0,0-1 0,-4-15 0,1-17 0,3 25 0,0 0 0,0 1 0,1-1 0,1 0 0,-1 0 0,1 1 0,0-1 0,4-7 0,-5 13 0,-1 0 0,1 0 0,0 0 0,1 0 0,-1 1 0,0-1 0,1 0 0,-1 1 0,1-1 0,-1 0 0,1 1 0,-1 0 0,1-1 0,0 1 0,0 0 0,0 0 0,0 0 0,0 0 0,0 0 0,0 1 0,0-1 0,0 1 0,0-1 0,1 1 0,-1 0 0,0 0 0,0 0 0,0 0 0,0 0 0,1 0 0,-1 0 0,4 2 0,4 0 0,1 1 0,0-2 0,0 0 0,0 0 0,0-1 0,0 0 0,0-1 0,0 0 0,0-1 0,-1 0 0,1-1 0,-1 0 0,1 0 0,-1-1 0,0-1 0,0 0 0,0 0 0,12-10 0,2-1 0,-1-2 0,30-28 0,-35 29 0,1 1 0,0 0 0,42-25 0,167-80 0,-288 159 0,-171 144 0,175-149 0,45-29 0,1 2 0,0-1 0,0 1 0,1 1 0,-1-1 0,1 2 0,1-1 0,-13 14 0,21-21 0,0 1 0,0-1 0,-1 0 0,1 0 0,0 0 0,0 0 0,0 1 0,-1-1 0,1 0 0,0 0 0,0 0 0,0 1 0,0-1 0,-1 0 0,1 0 0,0 1 0,0-1 0,0 0 0,0 1 0,0-1 0,0 0 0,0 0 0,0 1 0,0-1 0,0 0 0,0 0 0,0 1 0,0-1 0,0 0 0,0 1 0,0-1 0,0 0 0,0 0 0,0 1 0,0-1 0,1 0 0,-1 0 0,0 1 0,0-1 0,0 0 0,14-2 0,22-16 0,-33 16 0,436-219 0,-435 220 0,-1-1 0,0 0 0,0 1 0,0-1 0,0 0 0,0 0 0,-1 0 0,1-1 0,-1 1 0,1-1 0,-1 0 0,0 1 0,0-1 0,0 0 0,0 0 0,-1 0 0,1 0 0,-1-1 0,0 1 0,0 0 0,0-1 0,1-3 0,-2 2 0,-1 0 0,1 0 0,-1 0 0,0 0 0,0 0 0,-1 0 0,1 0 0,-1 1 0,0-1 0,0 0 0,-1 1 0,1 0 0,-1-1 0,-5-5 0,1 1 0,-1 0 0,1 0 0,-2 1 0,1 0 0,-1 1 0,0-1 0,0 2 0,-1-1 0,0 2 0,0-1 0,-15-5 0,9 6 0,0 1 0,-1 0 0,1 1 0,-1 1 0,0 1 0,1 0 0,-21 2 0,-324 23 0,351-22 0,-1 1 0,1 0 0,-1 0 0,-9 5 0,14-5 0,0 0 0,-1-1 0,0 0 0,1 0 0,-1 0 0,0-1 0,0 0 0,0 0 0,-13-1 0,19 0 0,1 0 0,0 0 0,0 0 0,-1 0 0,1 0 0,0 0 0,0 0 0,-1 0 0,1 0 0,0 0 0,0 0 0,-1 0 0,1 0 0,0 0 0,0 0 0,0-1 0,-1 1 0,1 0 0,0 0 0,0 0 0,0 0 0,-1-1 0,1 1 0,0 0 0,0 0 0,0 0 0,0-1 0,0 1 0,0 0 0,-1 0 0,1-1 0,0 1 0,0 0 0,0 0 0,0-1 0,0 1 0,0 0 0,0-1 0,7-9 0,19-10 0,-24 19 0,25-16 0,1 2 0,1 1 0,49-17 0,-78 31 0,0 0 0,0 0 0,0-1 0,1 1 0,-1 0 0,0 0 0,0 0 0,0-1 0,1 1 0,-1 0 0,0 0 0,0 0 0,1 0 0,-1-1 0,0 1 0,0 0 0,1 0 0,-1 0 0,0 0 0,0 0 0,1 0 0,-1 0 0,0 0 0,0 0 0,1 0 0,-1 0 0,0 0 0,1 0 0,-1 0 0,0 0 0,0 0 0,1 0 0,-1 0 0,0 1 0,0-1 0,1 0 0,-1 0 0,0 0 0,0 0 0,0 0 0,1 1 0,-1-1 0,0 0 0,0 0 0,0 0 0,1 1 0,-1-1 0,0 0 0,0 0 0,0 1 0,0-1 0,0 0 0,0 0 0,0 1 0,0-1 0,1 0 0,-13 20 0,-24 19 0,-22 13 0,-2-2 0,-90 56 0,52-38 0,52-39 0,-88 42 0,66-37 0,67-34 0,-17 10 0,-1-1 0,0-1 0,-32 9 0,47-16 0,-1 0 0,1-1 0,0 1 0,-1-1 0,1 0 0,-1 0 0,1 0 0,0-1 0,-1 1 0,-6-3 0,9 3 0,0-1 0,1 0 0,-1 0 0,0 0 0,0-1 0,0 1 0,1 0 0,-1-1 0,0 1 0,1-1 0,0 1 0,-1-1 0,1 0 0,0 0 0,0 0 0,0 1 0,0-1 0,0 0 0,0 0 0,0 0 0,1-1 0,-1-2 0,0 4 0,1 0 0,0 0 0,-1 0 0,1 0 0,0 0 0,0-1 0,0 1 0,0 0 0,0 0 0,0 0 0,0 0 0,1 0 0,-1-1 0,0 1 0,1 0 0,-1 0 0,0 0 0,1 0 0,0 0 0,-1 0 0,1 0 0,-1 0 0,1 0 0,0 0 0,1-1 0,0 1 0,0 0 0,1 0 0,-1 0 0,0 0 0,0 0 0,0 0 0,1 1 0,-1-1 0,0 1 0,1 0 0,4 0 0,5 0 0,-1 1 0,1 1 0,21 5 0,-7-2 0,0-2 0,0 0 0,1-2 0,44-3 0,44 3 0,-112-1 0,1 1 0,0 0 0,0 0 0,0 0 0,-1 0 0,1 0 0,-1 1 0,1-1 0,-1 1 0,1 0 0,-1 0 0,0 1 0,0-1 0,0 0 0,0 1 0,0 0 0,-1 0 0,1 0 0,-1 0 0,0 0 0,0 0 0,0 1 0,0-1 0,2 6 0,-4-7 0,1 0 0,-1 0 0,1 0 0,-1 0 0,0 0 0,0 0 0,0 0 0,0 0 0,0 0 0,-1 0 0,1 0 0,0 0 0,-1 0 0,0 0 0,1 0 0,-1 0 0,0 0 0,-2 3 0,1-3 0,0 0 0,0 1 0,0-1 0,0 0 0,-1 0 0,1-1 0,-1 1 0,1-1 0,-1 1 0,0-1 0,0 0 0,1 0 0,-1 0 0,0 0 0,0 0 0,-4 0 0,-10 1 0,1-1 0,-1 0 0,-20-3 0,27 1 0,-1 0 0,0 1 0,1 0 0,-1 1 0,0 0 0,1 0 0,0 1 0,-1 1 0,1 0 0,-16 6 0,-2 5 0,0-2 0,-37 11 0,44-14 0,21-9 0,0 0 0,0 0 0,0 0 0,0 0 0,0 1 0,0-1 0,0 0 0,0 0 0,0 0 0,0 0 0,0 1 0,0-1 0,0 0 0,0 0 0,0 0 0,0 0 0,0 1 0,0-1 0,0 0 0,0 0 0,1 0 0,-1 0 0,0 1 0,0-1 0,0 0 0,0 0 0,0 0 0,0 0 0,0 0 0,1 0 0,-1 1 0,0-1 0,0 0 0,0 0 0,0 0 0,0 0 0,1 0 0,-1 0 0,0 0 0,0 0 0,0 0 0,0 0 0,1 0 0,-1 0 0,0 0 0,0 0 0,0 0 0,0 0 0,1 0 0,-1 0 0,0 0 0,0 0 0,50 4 0,-11-1 0,-38-3 0,0 0 0,1 1 0,-1-1 0,0 0 0,0 1 0,0-1 0,0 1 0,0-1 0,0 1 0,0-1 0,0 1 0,0 0 0,0-1 0,0 1 0,0 0 0,-1 0 0,1 0 0,0 0 0,-1 0 0,1 0 0,0 0 0,-1 0 0,1 0 0,-1 0 0,0 0 0,1 0 0,-1 0 0,0 0 0,1 1 0,-1-1 0,0 0 0,0 0 0,0 0 0,0 2 0,-1-1 0,0 0 0,0-1 0,0 1 0,0-1 0,0 1 0,0-1 0,0 1 0,0-1 0,0 0 0,-1 0 0,1 0 0,0 0 0,-1 0 0,1 0 0,-1 0 0,1 0 0,-1 0 0,0 0 0,1-1 0,-1 1 0,0-1 0,-2 1 0,-19 2 0,0-1 0,1-1 0,-1 0 0,-39-6 0,58 4 0,0 0 0,0 0 0,0 0 0,0-1 0,0 0 0,1 1 0,-1-1 0,0-1 0,1 1 0,0 0 0,-1-1 0,1 0 0,0 0 0,0 0 0,1 0 0,-1 0 0,1 0 0,-4-6 0,5 8 0,0-1 0,0 0 0,1 1 0,-1-1 0,0 0 0,0 0 0,1 1 0,0-1 0,-1 0 0,1 0 0,0 0 0,0 0 0,0 1 0,0-1 0,0 0 0,0 0 0,0 0 0,1 0 0,-1 0 0,0 1 0,1-1 0,0 0 0,0 0 0,-1 1 0,1-1 0,0 1 0,0-1 0,0 0 0,1 1 0,-1 0 0,0-1 0,0 1 0,1 0 0,-1 0 0,1-1 0,-1 1 0,1 0 0,0 1 0,-1-1 0,1 0 0,2-1 0,22-6 0,0 0 0,1 1 0,-1 2 0,1 1 0,54-2 0,45-8 0,-124 14 0,0 0 0,0 0 0,0-1 0,0 1 0,0-1 0,0 0 0,0 0 0,-1 1 0,1-1 0,0 0 0,0-1 0,-1 1 0,1 0 0,-1 0 0,1-1 0,-1 1 0,0-1 0,1 1 0,1-3 0,-3 3 0,0 1 0,0-1 0,0 1 0,0-1 0,0 1 0,0-1 0,0 1 0,0-1 0,0 1 0,0-1 0,0 1 0,0-1 0,0 1 0,0-1 0,0 1 0,-1-1 0,1 1 0,0-1 0,0 1 0,-1 0 0,1-1 0,0 1 0,-1-1 0,1 1 0,0 0 0,-1-1 0,-23-8 0,-3 5 0,0 2 0,0 1 0,0 1 0,-37 6 0,-109 23 0,134-21 0,-79 19 0,69-14 0,0-2 0,-84 7 0,126-18 0,-1-1 0,0-1 0,0 1 0,0-1 0,1-1 0,-1 1 0,1-1 0,0 0 0,0-1 0,0 0 0,0 0 0,-11-10 0,8 7 0,0 0 0,-1 1 0,1 0 0,-1 1 0,-12-5 0,-30-6 0,0 2 0,-1 2 0,0 2 0,-1 3 0,-60 0 0,-45 7 0,175 3 0,0 0 0,0 1 0,16 7 0,32 8 0,1-5 0,-1-2 0,2-2 0,109 0 0,-27-8 0,84-5 0,-223 2 0,1 0 0,-1 0 0,1 0 0,-1-1 0,1 0 0,-1-1 0,0 0 0,0 0 0,0-1 0,-1 0 0,8-5 0,-15 9 0,0-1 0,-1 1 0,1-1 0,0 0 0,0 1 0,-1-1 0,1 1 0,0-1 0,-1 1 0,1-1 0,-1 1 0,1-1 0,0 1 0,-1 0 0,1-1 0,-1 1 0,1 0 0,-1-1 0,0 1 0,1 0 0,-1-1 0,1 1 0,-1 0 0,0 0 0,1 0 0,-1 0 0,1 0 0,-2-1 0,-21-6 0,0 2 0,14 3 0,1 0 0,-1 0 0,1 0 0,0-1 0,-9-5 0,15 7 0,0 0 0,0 0 0,0-1 0,1 1 0,-1 0 0,0-1 0,1 0 0,-1 1 0,1-1 0,0 0 0,-1 0 0,1 0 0,0 0 0,0 0 0,0 0 0,0 0 0,1 0 0,-1 0 0,1-1 0,-1 1 0,1 0 0,0 0 0,0-1 0,0-2 0,0 1 0,0 0 0,0 0 0,0 0 0,0 0 0,0 0 0,-1 0 0,0 1 0,0-1 0,0 0 0,0 1 0,0-1 0,-4-6 0,2 8 0,1-1 0,-1 1 0,1 0 0,-1-1 0,0 2 0,0-1 0,0 0 0,0 0 0,0 1 0,0 0 0,-1-1 0,1 1 0,0 1 0,-1-1 0,-3 0 0,-154-17 0,127 10 0,-41-14 0,65 18 0,-1-1 0,0 0 0,1 0 0,0-1 0,0 0 0,1-1 0,-14-12 0,22 19 0,1-1 0,-1 1 0,1 0 0,-1-1 0,1 1 0,-1-1 0,1 1 0,-1-1 0,1 1 0,0 0 0,-1-1 0,1 0 0,0 1 0,-1-1 0,1 1 0,0-1 0,0 1 0,0-1 0,-1 1 0,1-1 0,0 0 0,0 1 0,0-1 0,0 1 0,0-1 0,0 0 0,0 1 0,0-1 0,1 0 0,14-4 0,27 11 0,38 19 0,-8-1 0,91 17 0,-134-36 0,-1 1 0,0 2 0,0 0 0,34 17 0,30 9 0,-138-39 0,-124-42 0,97 25 0,1 2 0,-98-11 0,35 12 0,73 9 0,-117-4 0,32 15 0,-353 16 0,467-15 0,0 0 0,56-1 0,660-2 0,-680 1 0,33 3 0,-34-3 0,-1 0 0,0 0 0,0 0 0,0 1 0,0-1 0,0 0 0,0 1 0,0-1 0,0 1 0,0-1 0,0 1 0,0-1 0,0 1 0,0 0 0,0-1 0,0 1 0,0 0 0,-1 0 0,1 0 0,0-1 0,0 1 0,-1 0 0,1 0 0,-1 0 0,1 0 0,-1 0 0,1 2 0,-1-3 0,0 1 0,-1 0 0,1-1 0,0 1 0,0 0 0,-1-1 0,1 1 0,0 0 0,-1-1 0,1 1 0,-1 0 0,1-1 0,-1 1 0,1-1 0,-1 1 0,1-1 0,-1 1 0,1-1 0,-1 0 0,0 1 0,1-1 0,-1 0 0,0 1 0,1-1 0,-1 0 0,-1 1 0,-22 6 0,19-6 0,-54 13 0,-1-4 0,-1-1 0,1-4 0,-74-2 0,101-1 0,-51 7 0,51-4 0,-50 2 0,7-8 0,90 3 0,1 1 0,-1 1 0,0 0 0,-1 1 0,1 1 0,-1 0 0,0 0 0,0 2 0,17 11 0,-6-3 0,47 20 0,-56-32 0,1 0 0,-1-1 0,1 0 0,0-1 0,32 0 0,37 4 0,-48-1 0,-1-2 0,73-3 0,26 1 0,-134-1 0,1 0 0,-1 0 0,0 0 0,0 0 0,1 0 0,-1 0 0,0 1 0,0-1 0,1 0 0,-1 1 0,0-1 0,0 1 0,0-1 0,0 1 0,1-1 0,-1 1 0,0 0 0,0 0 0,0 0 0,0-1 0,-1 1 0,1 0 0,0 0 0,0 0 0,0 0 0,-1 0 0,1 1 0,-1-1 0,1 0 0,-1 0 0,1 0 0,-1 0 0,0 1 0,1-1 0,-1 2 0,0-2 0,-1 1 0,1 0 0,-1-1 0,1 1 0,-1 0 0,0-1 0,0 1 0,0-1 0,0 0 0,0 1 0,0-1 0,0 0 0,0 1 0,0-1 0,-1 0 0,1 0 0,-1 0 0,1 0 0,0 0 0,-1 0 0,0-1 0,1 1 0,-1 0 0,1-1 0,-4 1 0,-12 3 0,1-1 0,-1-1 0,1-1 0,-21-1 0,18 0 0,1 0 0,-1 2 0,-24 4 0,13-1 0,-1-1 0,-49-1 0,57-3 0,0 1 0,-28 5 0,96-14 0,75-5 0,-11 2 0,-64 5 0,183-34 0,-218 37 0,1 0 0,-1-1 0,0 0 0,-1-1 0,1 0 0,-1 0 0,0-1 0,0 0 0,-1-1 0,0 1 0,0-2 0,0 1 0,-1-1 0,0-1 0,-1 1 0,0-1 0,0 0 0,-1 0 0,0-1 0,0 1 0,-1-1 0,-1 0 0,0-1 0,0 1 0,1-12 0,-3 19 0,-1 0 0,0 0 0,0 0 0,0 0 0,0 0 0,-1-1 0,1 1 0,-1 0 0,0 0 0,0 0 0,0 0 0,0 1 0,0-1 0,-1 0 0,1 0 0,-1 1 0,0-1 0,0 1 0,0-1 0,0 1 0,0 0 0,0 0 0,-1 0 0,1 0 0,-1 0 0,0 1 0,1-1 0,-1 1 0,0-1 0,0 1 0,0 0 0,0 0 0,0 0 0,-4 0 0,-12-3 0,-1 1 0,1 1 0,-1 0 0,-24 2 0,31 0 0,-677 3 0,688-3 0,-1 0 0,0 0 0,0-1 0,0 1 0,0-1 0,0 1 0,1-1 0,-1 0 0,0 0 0,1 0 0,-1 0 0,0-1 0,1 1 0,0-1 0,-1 1 0,1-1 0,0 0 0,0 0 0,-3-3 0,4 4 0,1-1 0,-1 1 0,0-1 0,1 1 0,0-1 0,-1 1 0,1-1 0,0 0 0,0 1 0,0-1 0,0 0 0,0 1 0,0-1 0,0 0 0,0 1 0,1-1 0,-1 1 0,1-1 0,-1 1 0,1-1 0,0 1 0,0-1 0,-1 1 0,1-1 0,0 1 0,0 0 0,0 0 0,0-1 0,1 1 0,-1 0 0,0 0 0,0 0 0,1 0 0,-1 0 0,2 0 0,33-23 0,0 1 0,1 3 0,1 1 0,1 1 0,41-12 0,2-2 0,-72 28 0,0 1 0,1 0 0,-1 0 0,1 1 0,-1 1 0,1 0 0,0 0 0,-1 1 0,1 0 0,0 1 0,-1 0 0,17 5 0,-26-6 0,0 0 0,0 1 0,0-1 0,0 1 0,0-1 0,-1 1 0,1 0 0,0-1 0,0 1 0,0 0 0,-1 0 0,1-1 0,0 1 0,-1 0 0,1 0 0,-1 0 0,1 0 0,-1 0 0,1 0 0,-1 0 0,1 0 0,-1 0 0,0 0 0,0 0 0,0 0 0,1 0 0,-1 2 0,-1 0 0,1 1 0,-1-1 0,0 0 0,0 0 0,0 0 0,0 0 0,0 0 0,-1 0 0,-2 4 0,-1 1 0,-1 0 0,1-1 0,-1 0 0,-1 0 0,1 0 0,-9 6 0,8-9 0,0 0 0,-1 0 0,1-1 0,-1 0 0,1 0 0,-1 0 0,0-1 0,0-1 0,-8 2 0,-76-1 0,70-3 0,0 1 0,-39 5 0,60-4 0,1-1 0,-1 0 0,1 0 0,-1 1 0,1-1 0,-1 0 0,1 0 0,-1 0 0,1 0 0,-1 0 0,1 1 0,-1-1 0,1 0 0,-1 0 0,1 0 0,-1-1 0,1 1 0,-1 0 0,1 0 0,-1 0 0,1 0 0,-1 0 0,1-1 0,0 1 0,-1 0 0,1 0 0,-1-1 0,1 1 0,-1 0 0,1 0 0,0-1 0,-1 1 0,1-1 0,0 1 0,-1 0 0,1-1 0,9-17 0,28-16 0,-24 29 0,2 0 0,-1 1 0,0 0 0,1 1 0,0 1 0,23-2 0,29-4 0,71-16 0,81-17 0,-172 27 0,-30 8 0,0 1 0,0 0 0,1 1 0,-1 1 0,1 1 0,-1 0 0,35 2 0,-52 0 0,0 0 0,1 0 0,-1 0 0,0 0 0,1 0 0,-1 0 0,0 0 0,1 0 0,-1 0 0,0 0 0,1 0 0,-1 0 0,0 1 0,1-1 0,-1 0 0,0 0 0,1 0 0,-1 0 0,0 0 0,1 1 0,-1-1 0,0 0 0,0 0 0,1 1 0,-1-1 0,0 0 0,0 0 0,0 1 0,1-1 0,-1 0 0,0 0 0,0 1 0,0-1 0,0 0 0,0 1 0,0-1 0,1 0 0,-1 1 0,0-1 0,0 0 0,0 1 0,0-1 0,-14 12 0,-22 4 0,-233 55 0,165-40 0,-142 24 0,237-54 0,-103 16 0,-187 4 0,412-47 0,683-36 0,-765 59 0,0-1 0,45-11 0,-16 1 0,111-3 0,-114 13 0,-43 4 0,0-1 0,0-1 0,23-4 0,-37 6 0,0 0 0,0 0 0,1 0 0,-1 0 0,0 0 0,0 0 0,1 0 0,-1 0 0,0 0 0,0 0 0,0 0 0,1 0 0,-1 0 0,0 0 0,0 0 0,0-1 0,1 1 0,-1 0 0,0 0 0,0 0 0,0 0 0,0 0 0,1 0 0,-1-1 0,0 1 0,0 0 0,0 0 0,0 0 0,0 0 0,1-1 0,-1 1 0,0 0 0,0 0 0,0 0 0,0-1 0,0 1 0,0 0 0,0 0 0,0-1 0,0 1 0,0 0 0,0 0 0,0 0 0,0-1 0,0 1 0,0 0 0,0 0 0,0-1 0,0 1 0,-1 0 0,-12-9 0,-23-2 0,-50-4 0,-140-4 0,-90 19 0,167 1 0,52 0 0,0 4 0,-169 32 0,243-30 0,1 1 0,0 1 0,0 1 0,1 2 0,-21 13 0,12-7 0,-127 61 0,158-79 0,-1 0 0,0 0 0,1 1 0,-1-1 0,0 0 0,1 0 0,-1 0 0,0 0 0,1 0 0,-1 1 0,0-1 0,1 0 0,-1 0 0,0 0 0,1 1 0,-1-1 0,0 0 0,0 0 0,1 1 0,-1-1 0,0 0 0,0 1 0,0-1 0,0 0 0,1 1 0,-1-1 0,0 0 0,0 1 0,0-1 0,0 0 0,0 1 0,0-1 0,0 0 0,0 1 0,0-1 0,0 1 0,0-1 0,0 0 0,0 1 0,0-1 0,0 0 0,0 1 0,0-1 0,-1 0 0,1 1 0,0-1 0,0 0 0,0 1 0,-1-1 0,1 0 0,0 1 0,0-1 0,-1 0 0,1 0 0,0 1 0,0-1 0,-1 0 0,1 0 0,0 0 0,-1 0 0,1 1 0,0-1 0,-1 0 0,1 0 0,0 0 0,-1 0 0,36 8 0,-30-7 0,116 12 0,0-5 0,133-8 0,-125-1 0,94-12 0,-96 4 0,208 9 0,-201 9 0,132 2 0,21-32 0,482-100 0,-68 19 0,-579 90 0,174-7 0,-218 20 0,436 18 0,82 12 0,-341-22 0,108-5 0,-318-4 0,-462-27 0,118 3 0,-562 13 0,-180-11 0,860 2 0,-83-2 0,-295 42 0,162-2 0,273-14 0,22 1 0,-158-13 0,203 0 0,36 4 0,0 1 0,-1 1 0,1 1 0,0 1 0,-1 0 0,-35 7 0,9 2 0,28-5 0,62-3 0,280-9 0,362-55 0,-483 33 0,17-4 0,276-7 0,-8 25 0,-448 24 0,-37-8 0,-1 0 0,1 0 0,-1 1 0,1-1 0,-1 0 0,0 0 0,1 1 0,-1-1 0,0 0 0,1 0 0,-1 1 0,0-1 0,1 0 0,-1 1 0,0-1 0,0 1 0,1-1 0,-1 0 0,0 1 0,0-1 0,0 1 0,1-1 0,-1 1 0,0-1 0,0 0 0,0 1 0,0 0 0,-1 0 0,1 0 0,-1 0 0,1 0 0,-1 0 0,0 0 0,0 0 0,1 0 0,-1 0 0,0 0 0,0-1 0,0 1 0,0 0 0,0 0 0,0-1 0,0 1 0,-2 0 0,-21 9 0,0-1 0,0-1 0,-1-1 0,-45 6 0,25-5 0,-624 93 0,-523-39 0,710-58 0,218 22 0,122-9 0,137-17 0,1 1 0,0-1 0,-1 0 0,1 1 0,0 0 0,0 0 0,0 0 0,0 0 0,0 1 0,-6 2 0,49 4 0,416 44 0,269 19 0,-469-64 0,-1123-2 0,177 45 0,-95 1 0,364-54 0,633 22 0,-89-19 0,188-24 0,117-43 0,-314 48 0,-62 11 0,-20 3 0,1 0 0,-1-2 0,42-16 0,-71 23 0,1-1 0,-1 0 0,0 0 0,0 0 0,0 0 0,1 0 0,-1-1 0,0 1 0,-1-1 0,1 1 0,0-1 0,0 0 0,-1 0 0,1 0 0,-1 0 0,1 0 0,-1 0 0,0 0 0,0 0 0,2-4 0,-3 4 0,0 0 0,0 0 0,-1 0 0,1 1 0,-1-1 0,1 0 0,-1 0 0,1 0 0,-1 1 0,0-1 0,0 0 0,0 1 0,0-1 0,0 1 0,0-1 0,0 1 0,-1-1 0,1 1 0,0 0 0,-1 0 0,1-1 0,-1 1 0,1 0 0,-1 0 0,0 1 0,1-1 0,-3-1 0,-30-13 0,0 1 0,-1 1 0,-1 2 0,0 2 0,-45-6 0,59 11 0,-1 1 0,1 2 0,-1 0 0,1 1 0,-1 1 0,1 1 0,-1 2 0,-35 9 0,54-12 0,1 1 0,0-1 0,0 1 0,0 0 0,0 0 0,1 0 0,-1 1 0,0-1 0,1 0 0,0 1 0,0 0 0,-1 0 0,1-1 0,1 1 0,-1 0 0,0 1 0,1-1 0,0 0 0,-1 0 0,1 1 0,1-1 0,-1 0 0,0 1 0,1-1 0,0 1 0,0-1 0,0 6 0,0-1 0,1-1 0,0 1 0,1 0 0,-1 0 0,2 0 0,-1-1 0,1 0 0,0 1 0,0-1 0,9 13 0,-2-8 0,1 0 0,0-1 0,1 0 0,0-1 0,0 0 0,1-1 0,1 0 0,0-1 0,0-1 0,0 0 0,1-1 0,0 0 0,0-1 0,22 4 0,-8-3 0,0-1 0,0-2 0,1 0 0,-1-2 0,1-2 0,55-7 0,-65 5 0,-1-2 0,1 0 0,28-12 0,-41 14 0,0 0 0,-1-1 0,1 1 0,-1-1 0,0 0 0,0-1 0,0 0 0,-1 0 0,0 0 0,0 0 0,0-1 0,7-10 0,-12 15 0,1 0 0,0 0 0,-1-1 0,1 1 0,-1 0 0,1 0 0,-1-1 0,0 1 0,0 0 0,1 0 0,-1-1 0,0 1 0,0 0 0,0-1 0,-1 1 0,1 0 0,0-1 0,0 1 0,-1 0 0,1-1 0,0 1 0,-1 0 0,0 0 0,1 0 0,-1 0 0,0-1 0,1 1 0,-1 0 0,0 0 0,0 0 0,0 0 0,0 1 0,0-1 0,0 0 0,0 0 0,0 0 0,0 1 0,0-1 0,-1 1 0,1-1 0,0 1 0,0-1 0,-1 1 0,0-1 0,-9-2 0,0 0 0,0 1 0,-22-3 0,29 5 0,-82-7 0,0 4 0,-143 14 0,-165 44 0,298-40 0,1 5 0,1 3 0,-110 44 0,202-66 0,1-1 0,0 1 0,0-1 0,-1 1 0,1-1 0,0 1 0,0 0 0,0 0 0,0-1 0,0 1 0,0 0 0,0 0 0,0 0 0,0 0 0,0 0 0,1 0 0,-1 1 0,0-1 0,1 0 0,-1 0 0,1 0 0,-1 3 0,1-3 0,0 0 0,0 0 0,1 0 0,-1 0 0,0 0 0,1-1 0,-1 1 0,1 0 0,0 0 0,-1 0 0,1 0 0,-1-1 0,1 1 0,0 0 0,0-1 0,-1 1 0,1-1 0,0 1 0,0 0 0,0-1 0,0 0 0,0 1 0,0-1 0,0 0 0,0 1 0,0-1 0,0 0 0,0 0 0,0 0 0,0 0 0,1 0 0,402 44 0,-181-38 0,275-28 0,79-1 0,-457 24 0,407 26 0,-426-18 0,1-4 0,172-14 0,197-51 0,-123 12 0,243 13 0,4 37 0,-207 1 0,419 30 0,92-1 0,-862-32-227,-1-1-1,0-2 1,1-1-1,-1-2 1,35-11-1,-54 12-6598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49:28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4:49:30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64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457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3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7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oplemattersglobal.com/article/technology/cybersecurity-in-the-post-covid-landscape-2593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8840-team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17" y="125507"/>
            <a:ext cx="8649738" cy="1174376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Steganography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1400" dirty="0">
                <a:solidFill>
                  <a:schemeClr val="bg1"/>
                </a:solidFill>
              </a:rPr>
              <a:t>HIDING DATA IN IMAGE]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52A6-B653-518B-9C16-A84E128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5360-F253-F339-3A70-BC60A2A7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Nunito Sans" pitchFamily="2" charset="0"/>
              </a:rPr>
              <a:t> </a:t>
            </a:r>
            <a:endParaRPr lang="en-IN" b="0" i="0" dirty="0">
              <a:solidFill>
                <a:srgbClr val="3D3D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DEECE-D5F3-9A51-08FD-44EA537A0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0" t="13149" r="15238" b="18015"/>
          <a:stretch/>
        </p:blipFill>
        <p:spPr>
          <a:xfrm>
            <a:off x="1451580" y="2015732"/>
            <a:ext cx="6967326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19E0-80D2-3E7E-BCA8-59AA5F2F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69" y="740350"/>
            <a:ext cx="9603275" cy="1049235"/>
          </a:xfrm>
        </p:spPr>
        <p:txBody>
          <a:bodyPr/>
          <a:lstStyle/>
          <a:p>
            <a:r>
              <a:rPr lang="en-US" dirty="0"/>
              <a:t>Where it is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DC31-37E8-EFCE-6F18-028E0EAB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teganography is basically is used in hiding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communication and secret data storing.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data alteration.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system for digital contents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Database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7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E459-A3E2-FE47-E6DF-44250D5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PRINCIPLE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7A5B82-5547-A41C-1E90-214CDAF58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09564"/>
            <a:ext cx="7366963" cy="41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1669-D13F-D7BB-A187-2285DFF4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Picture format - Jpeg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6D7DF-6A61-A73B-98BB-6C840E75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40004"/>
            <a:ext cx="5943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84C-B610-B49E-6B0A-AD0A3CE8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sending through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B2C36-1B2E-BBF0-1D54-C4AFCC60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1" y="2105845"/>
            <a:ext cx="7600950" cy="3781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F3578-7384-4E53-5BA0-E1D8D47E998C}"/>
                  </a:ext>
                </a:extLst>
              </p14:cNvPr>
              <p14:cNvContentPartPr/>
              <p14:nvPr/>
            </p14:nvContentPartPr>
            <p14:xfrm>
              <a:off x="4619820" y="2666460"/>
              <a:ext cx="2685600" cy="41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F3578-7384-4E53-5BA0-E1D8D47E9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180" y="2648820"/>
                <a:ext cx="27212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5108C-775D-CC55-AC54-12B150312A4A}"/>
                  </a:ext>
                </a:extLst>
              </p14:cNvPr>
              <p14:cNvContentPartPr/>
              <p14:nvPr/>
            </p14:nvContentPartPr>
            <p14:xfrm>
              <a:off x="1424820" y="14478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5108C-775D-CC55-AC54-12B150312A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6820" y="14298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82FF4-D771-43F4-A85C-C00DB4092F1A}"/>
                  </a:ext>
                </a:extLst>
              </p14:cNvPr>
              <p14:cNvContentPartPr/>
              <p14:nvPr/>
            </p14:nvContentPartPr>
            <p14:xfrm>
              <a:off x="1592580" y="29487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82FF4-D771-43F4-A85C-C00DB4092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4580" y="29310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55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5813-C63A-4B71-0CD5-EFD3C8B4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118A-4AC1-51C2-8F93-56459D7B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the data had been secured in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embedded algorithm has used to secure the information as an encryption.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securing of the data is done, which is the main agenda of our project.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one of best technique to hide or secure the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01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4CAF-2D5A-DAAD-A476-D8736A34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6434-2297-41AE-199B-B20BD7AB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https://github.com/Bhuvansai030804/Steganography-</a:t>
            </a:r>
          </a:p>
        </p:txBody>
      </p:sp>
    </p:spTree>
    <p:extLst>
      <p:ext uri="{BB962C8B-B14F-4D97-AF65-F5344CB8AC3E}">
        <p14:creationId xmlns:p14="http://schemas.microsoft.com/office/powerpoint/2010/main" val="368094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7FA7-1A18-833F-12D5-9822A1BF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6637B-B817-C952-9D07-7B3A816DA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1579" y="2017298"/>
            <a:ext cx="5974303" cy="3141442"/>
          </a:xfrm>
        </p:spPr>
      </p:pic>
    </p:spTree>
    <p:extLst>
      <p:ext uri="{BB962C8B-B14F-4D97-AF65-F5344CB8AC3E}">
        <p14:creationId xmlns:p14="http://schemas.microsoft.com/office/powerpoint/2010/main" val="275306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r="-2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4E17-C21F-523F-51F1-785443C1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DETAILS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93ED-75C2-5BCF-3E4A-218AB130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N</a:t>
            </a:r>
            <a:r>
              <a:rPr lang="en-IN" dirty="0"/>
              <a:t>AME        :           K .Bhuvan Sai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US" dirty="0"/>
              <a:t>Email ID      :           bhuvansai_kolasani@srmap.edu.in </a:t>
            </a:r>
          </a:p>
          <a:p>
            <a:pPr marL="0" indent="0">
              <a:buNone/>
            </a:pPr>
            <a:r>
              <a:rPr lang="en-US" dirty="0"/>
              <a:t>            College       :           SRM University AP </a:t>
            </a:r>
          </a:p>
          <a:p>
            <a:pPr marL="0" indent="0">
              <a:buNone/>
            </a:pPr>
            <a:r>
              <a:rPr lang="en-US" dirty="0"/>
              <a:t>            Domain      :           EDUNET CYBERSECURITY </a:t>
            </a:r>
          </a:p>
          <a:p>
            <a:pPr marL="0" indent="0">
              <a:buNone/>
            </a:pPr>
            <a:r>
              <a:rPr lang="en-US" dirty="0"/>
              <a:t>            Duration    :            04-06-2024 to -07-2024</a:t>
            </a:r>
          </a:p>
        </p:txBody>
      </p:sp>
    </p:spTree>
    <p:extLst>
      <p:ext uri="{BB962C8B-B14F-4D97-AF65-F5344CB8AC3E}">
        <p14:creationId xmlns:p14="http://schemas.microsoft.com/office/powerpoint/2010/main" val="107731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31C6-473D-C954-20E7-10C058F6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D192-8223-5281-7783-68E4EC72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totally based on the securing the information or data.</a:t>
            </a:r>
          </a:p>
          <a:p>
            <a:r>
              <a:rPr lang="en-US" dirty="0"/>
              <a:t>Nowadays people basic fundamental is privacy.</a:t>
            </a:r>
          </a:p>
          <a:p>
            <a:r>
              <a:rPr lang="en-US" dirty="0"/>
              <a:t>Cybersecurity is important because it protects all categories of data from theft and damage. </a:t>
            </a:r>
          </a:p>
          <a:p>
            <a:r>
              <a:rPr lang="en-US" dirty="0"/>
              <a:t>This includes sensitive data, email information, personal texts,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this project, the data is secured in image by adding the embedded algorithm.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5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5D39-E801-FFD6-7CCE-9003E52E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Steganography: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E163-13A9-22B4-D5C8-28256C80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 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of hiding secret data within an ordinary, non-secret, file or message in order to avoid detection; the secret data is then extracted at its destination.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steganography can be combined with encryption as an extra step for hiding or protecting data.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 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practice of hiding a secret message inside of (or even on top of) something that is not secret.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something can be just about anything you want. These days, many examples of steganography involve embedding a secret piece of text inside of a picture.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73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D8B-EEF1-E290-75D6-658A214B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ACC0-DA2D-BF75-6AA2-4CA29BAF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CIA: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provides a method to assure the confidentiality, integrity, authenticity, and accountability of electronic communications and data storage.</a:t>
            </a: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CIA framework serves to outline the goals and objectives of the security program and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helps organizations defend against threats such as data breaches/leaks, malware attacks, phishing, account/credentials compromise, web-based attacks,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9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AA65-533C-C6A0-381A-1DEBF31F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CIA: </a:t>
            </a:r>
            <a:endParaRPr lang="en-IN" dirty="0"/>
          </a:p>
        </p:txBody>
      </p:sp>
      <p:pic>
        <p:nvPicPr>
          <p:cNvPr id="1026" name="Picture 2" descr="The CIA triad in Cryptography - GeeksforGeeks">
            <a:extLst>
              <a:ext uri="{FF2B5EF4-FFF2-40B4-BE49-F238E27FC236}">
                <a16:creationId xmlns:a16="http://schemas.microsoft.com/office/drawing/2014/main" id="{86825172-CE6C-865C-0FD6-732346E66C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79" y="2086836"/>
            <a:ext cx="4663821" cy="33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9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5C7-8C32-6215-B514-AF71A21C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3FB4-6321-25AB-7FC8-D9EC117E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is one of the core concepts of cybersecurity. Simply put, confidentiality 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secret information is protected from unauthorized disclosure.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confidentiality is a responsibility shared between technologists and everyone else in the organization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AB7DFA-1EEB-137F-0709-ABE18118E937}"/>
                  </a:ext>
                </a:extLst>
              </p14:cNvPr>
              <p14:cNvContentPartPr/>
              <p14:nvPr/>
            </p14:nvContentPartPr>
            <p14:xfrm>
              <a:off x="5286135" y="9906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AB7DFA-1EEB-137F-0709-ABE18118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8495" y="9726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1566D0-89DA-7457-B5E8-D44F1B13CF8B}"/>
              </a:ext>
            </a:extLst>
          </p:cNvPr>
          <p:cNvGrpSpPr/>
          <p:nvPr/>
        </p:nvGrpSpPr>
        <p:grpSpPr>
          <a:xfrm>
            <a:off x="5019375" y="1095420"/>
            <a:ext cx="360" cy="360"/>
            <a:chOff x="5019375" y="10954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491D04-AC74-7689-5D78-EF5967C15F36}"/>
                    </a:ext>
                  </a:extLst>
                </p14:cNvPr>
                <p14:cNvContentPartPr/>
                <p14:nvPr/>
              </p14:nvContentPartPr>
              <p14:xfrm>
                <a:off x="5019375" y="10954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491D04-AC74-7689-5D78-EF5967C15F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1735" y="10774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2C7F7B-2E4C-F1B8-7A61-2F2A3142E903}"/>
                    </a:ext>
                  </a:extLst>
                </p14:cNvPr>
                <p14:cNvContentPartPr/>
                <p14:nvPr/>
              </p14:nvContentPartPr>
              <p14:xfrm>
                <a:off x="5019375" y="109542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2C7F7B-2E4C-F1B8-7A61-2F2A3142E9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1735" y="10774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62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42E2-44B5-C6D4-53F7-4435A73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0D38-F1B6-79AA-41AA-C72F1D9A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means that </a:t>
            </a:r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or information in your system is maintained so that it is not modified or deleted by unauthorized parties.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an important element of data hygiene, reliability and accuracy.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'integrity' means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guarding against improper information modification or destruction,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includes ensuring information non-repudiation and authenticity.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AC2F-72B6-20F2-D6D5-F29314D6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941D-3263-2D63-AC52-AA4CF997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goal that generates the requirement for actions of an entity to be traced uniquely to that entity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supports non-repudiation, deterrence, fault isolation, intrusion detection and prevention, and after-action recovery and legal action.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is 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assurance that an individual or an organization will be evaluated on their performance or behavior related to something for which they are responsible.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is related to responsibility but seen more from the perspective of oversight.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993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</TotalTime>
  <Words>608</Words>
  <Application>Microsoft Office PowerPoint</Application>
  <PresentationFormat>Widescreen</PresentationFormat>
  <Paragraphs>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Gill Sans MT</vt:lpstr>
      <vt:lpstr>Nunito Sans</vt:lpstr>
      <vt:lpstr>Times New Roman</vt:lpstr>
      <vt:lpstr>Gallery</vt:lpstr>
      <vt:lpstr>Steganography: [HIDING DATA IN IMAGE]</vt:lpstr>
      <vt:lpstr>STUDENT DETAILS</vt:lpstr>
      <vt:lpstr>Introduction:</vt:lpstr>
      <vt:lpstr>Steganography:</vt:lpstr>
      <vt:lpstr>Why we need:</vt:lpstr>
      <vt:lpstr>need of CIA: </vt:lpstr>
      <vt:lpstr>Confidentiality:</vt:lpstr>
      <vt:lpstr>Integrity:</vt:lpstr>
      <vt:lpstr>Accountability:</vt:lpstr>
      <vt:lpstr>HOW IT WORKS</vt:lpstr>
      <vt:lpstr>Where it is used:</vt:lpstr>
      <vt:lpstr>WORKING PRINCIPLE</vt:lpstr>
      <vt:lpstr>Picture format - Jpeg</vt:lpstr>
      <vt:lpstr>Data sending through image</vt:lpstr>
      <vt:lpstr>Conclusion:</vt:lpstr>
      <vt:lpstr>Git 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RSA_CIPHER</dc:title>
  <dc:creator>karthik sonu</dc:creator>
  <cp:lastModifiedBy>HI SAI</cp:lastModifiedBy>
  <cp:revision>7</cp:revision>
  <dcterms:created xsi:type="dcterms:W3CDTF">2022-08-22T09:58:35Z</dcterms:created>
  <dcterms:modified xsi:type="dcterms:W3CDTF">2024-07-25T09:16:52Z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