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66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B.BHUVARAGAVAN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US" sz="2400" b="1" dirty="0" smtClean="0"/>
              <a:t>NMID:212400931 /F161D962BC8E2469B0340C9571123BD4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B.C.A.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PRINCE  SHRI  VENKETASHWARA  ARTS  AND SCIENCE COLLEGE</a:t>
            </a:r>
            <a:endParaRPr lang="en-US" sz="2400" b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09852" y="2354703"/>
            <a:ext cx="55721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 smtClean="0"/>
              <a:t>Results</a:t>
            </a:r>
            <a:endParaRPr lang="en-GB" sz="1400" dirty="0" smtClean="0"/>
          </a:p>
          <a:p>
            <a:r>
              <a:rPr lang="en-GB" sz="1400" dirty="0" smtClean="0"/>
              <a:t>Successfully created a </a:t>
            </a:r>
            <a:r>
              <a:rPr lang="en-GB" sz="1400" b="1" dirty="0" smtClean="0"/>
              <a:t>personal portfolio website</a:t>
            </a:r>
            <a:r>
              <a:rPr lang="en-GB" sz="1400" dirty="0" smtClean="0"/>
              <a:t> using </a:t>
            </a:r>
            <a:r>
              <a:rPr lang="en-GB" sz="1400" b="1" dirty="0" smtClean="0"/>
              <a:t>HTML and CSS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Website highlights my </a:t>
            </a:r>
            <a:r>
              <a:rPr lang="en-GB" sz="1400" b="1" dirty="0" smtClean="0"/>
              <a:t>personal details, education, and skills</a:t>
            </a:r>
            <a:r>
              <a:rPr lang="en-GB" sz="1400" dirty="0" smtClean="0"/>
              <a:t>.</a:t>
            </a:r>
          </a:p>
          <a:p>
            <a:r>
              <a:rPr lang="en-GB" dirty="0" smtClean="0"/>
              <a:t>Demonstrates</a:t>
            </a:r>
            <a:r>
              <a:rPr lang="en-GB" sz="1400" dirty="0" smtClean="0"/>
              <a:t> clean </a:t>
            </a:r>
            <a:r>
              <a:rPr lang="en-GB" sz="1400" b="1" dirty="0" smtClean="0"/>
              <a:t>design layout</a:t>
            </a:r>
            <a:r>
              <a:rPr lang="en-GB" sz="1400" dirty="0" smtClean="0"/>
              <a:t> and </a:t>
            </a:r>
            <a:r>
              <a:rPr lang="en-GB" sz="1400" b="1" dirty="0" smtClean="0"/>
              <a:t>responsive interface</a:t>
            </a:r>
            <a:r>
              <a:rPr lang="en-GB" sz="1400" dirty="0" smtClean="0"/>
              <a:t>.</a:t>
            </a:r>
          </a:p>
          <a:p>
            <a:r>
              <a:rPr lang="en-GB" sz="1400" dirty="0" smtClean="0"/>
              <a:t>Acts as a </a:t>
            </a:r>
            <a:r>
              <a:rPr lang="en-GB" sz="1400" b="1" dirty="0" smtClean="0"/>
              <a:t>digital resume</a:t>
            </a:r>
            <a:r>
              <a:rPr lang="en-GB" sz="1400" dirty="0" smtClean="0"/>
              <a:t> for academic and professional purposes.</a:t>
            </a:r>
            <a:endParaRPr lang="en-GB" sz="1400" dirty="0"/>
          </a:p>
        </p:txBody>
      </p:sp>
      <p:sp>
        <p:nvSpPr>
          <p:cNvPr id="10" name="Rectangle 9"/>
          <p:cNvSpPr/>
          <p:nvPr/>
        </p:nvSpPr>
        <p:spPr>
          <a:xfrm>
            <a:off x="2738414" y="4071942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/>
              <a:t>Screenshots to Include</a:t>
            </a:r>
            <a:r>
              <a:rPr lang="en-GB" dirty="0" smtClean="0"/>
              <a:t> (place images of your project here):</a:t>
            </a:r>
          </a:p>
          <a:p>
            <a:r>
              <a:rPr lang="en-GB" b="1" dirty="0" smtClean="0"/>
              <a:t>Homepage (Header + About Me)</a:t>
            </a:r>
            <a:endParaRPr lang="en-GB" dirty="0" smtClean="0"/>
          </a:p>
          <a:p>
            <a:r>
              <a:rPr lang="en-GB" b="1" dirty="0" smtClean="0"/>
              <a:t>Education Section</a:t>
            </a:r>
            <a:endParaRPr lang="en-GB" dirty="0" smtClean="0"/>
          </a:p>
          <a:p>
            <a:r>
              <a:rPr lang="en-GB" b="1" dirty="0" smtClean="0"/>
              <a:t>Skills Section</a:t>
            </a:r>
            <a:endParaRPr lang="en-GB" dirty="0" smtClean="0"/>
          </a:p>
          <a:p>
            <a:r>
              <a:rPr lang="en-GB" b="1" dirty="0" smtClean="0"/>
              <a:t>Footer Section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09654" y="2136339"/>
            <a:ext cx="783434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/>
              <a:t>Developed a </a:t>
            </a:r>
            <a:r>
              <a:rPr lang="en-GB" sz="2400" b="1" dirty="0" smtClean="0"/>
              <a:t>personal portfolio website</a:t>
            </a:r>
            <a:r>
              <a:rPr lang="en-GB" sz="2400" dirty="0" smtClean="0"/>
              <a:t> using </a:t>
            </a:r>
            <a:r>
              <a:rPr lang="en-GB" sz="2400" b="1" dirty="0" smtClean="0"/>
              <a:t>HTML and CSS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Showcased </a:t>
            </a:r>
            <a:r>
              <a:rPr lang="en-GB" sz="2400" b="1" dirty="0" smtClean="0"/>
              <a:t>About Me, Education, and Skills</a:t>
            </a:r>
            <a:r>
              <a:rPr lang="en-GB" sz="2400" dirty="0" smtClean="0"/>
              <a:t> in a structured and attractive way.</a:t>
            </a:r>
          </a:p>
          <a:p>
            <a:r>
              <a:rPr lang="en-GB" sz="2400" dirty="0" smtClean="0"/>
              <a:t>Gained practical knowledge of </a:t>
            </a:r>
            <a:r>
              <a:rPr lang="en-GB" sz="2400" b="1" dirty="0" smtClean="0"/>
              <a:t>web design, layout structuring, and styling techniques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The website serves as a </a:t>
            </a:r>
            <a:r>
              <a:rPr lang="en-GB" sz="2400" b="1" dirty="0" smtClean="0"/>
              <a:t>digital resume</a:t>
            </a:r>
            <a:r>
              <a:rPr lang="en-GB" sz="2400" dirty="0" smtClean="0"/>
              <a:t> to share academic and technical details.</a:t>
            </a:r>
          </a:p>
          <a:p>
            <a:r>
              <a:rPr lang="en-GB" sz="2400" dirty="0" smtClean="0"/>
              <a:t>Can be </a:t>
            </a:r>
            <a:r>
              <a:rPr lang="en-GB" sz="2400" b="1" dirty="0" smtClean="0"/>
              <a:t>enhanced further</a:t>
            </a:r>
            <a:r>
              <a:rPr lang="en-GB" sz="2400" dirty="0" smtClean="0"/>
              <a:t> with JavaScript, Bootstrap, or backend integration in the future.</a:t>
            </a:r>
            <a:endParaRPr lang="en-GB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9522" y="285728"/>
            <a:ext cx="3871915" cy="923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GITHUB</a:t>
            </a:r>
            <a:r>
              <a:rPr lang="en-GB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GB" sz="5400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LINK</a:t>
            </a:r>
            <a:endParaRPr lang="en-US" sz="5400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381224" y="3214686"/>
            <a:ext cx="5722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https://bhuvaragavan23.github.io/Bhuvaragavan-portfolio/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 smtClean="0"/>
              <a:t>A PORTFOLIO WEBSITE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09522" y="3490934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4100" y="100010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63359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r>
              <a:rPr lang="en-GB" sz="4250" spc="10" dirty="0" smtClean="0"/>
              <a:t/>
            </a:r>
            <a:br>
              <a:rPr lang="en-GB" sz="4250" spc="10" dirty="0" smtClean="0"/>
            </a:br>
            <a:r>
              <a:rPr lang="en-GB" sz="4250" spc="10" dirty="0" smtClean="0"/>
              <a:t/>
            </a:r>
            <a:br>
              <a:rPr lang="en-GB" sz="4250" spc="10" dirty="0" smtClean="0"/>
            </a:br>
            <a:r>
              <a:rPr lang="en-GB" sz="2000" dirty="0" smtClean="0"/>
              <a:t>As a BCA student, I need a personal portfolio website that will: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   -&gt;Represent my academic journey and skills in a structured way.</a:t>
            </a:r>
            <a:br>
              <a:rPr lang="en-GB" sz="2000" dirty="0" smtClean="0"/>
            </a:br>
            <a:r>
              <a:rPr lang="en-GB" sz="2000" dirty="0" smtClean="0"/>
              <a:t>         -&gt;Act as a digital resume accessible anytime, anywhere.</a:t>
            </a:r>
            <a:br>
              <a:rPr lang="en-GB" sz="2000" dirty="0" smtClean="0"/>
            </a:br>
            <a:r>
              <a:rPr lang="en-GB" sz="2000" dirty="0" smtClean="0"/>
              <a:t>         -&gt;Provide a professional identity for internships, projects, and future opportunities.</a:t>
            </a:r>
            <a:br>
              <a:rPr lang="en-GB" sz="2000" dirty="0" smtClean="0"/>
            </a:br>
            <a:r>
              <a:rPr lang="en-GB" sz="2000" dirty="0" smtClean="0"/>
              <a:t>         -&gt;Overcome the limitation of paper-based resumes by presenting an interactive, modern, and easily updatable profile.</a:t>
            </a:r>
            <a:br>
              <a:rPr lang="en-GB" sz="2000" dirty="0" smtClean="0"/>
            </a:br>
            <a:endParaRPr sz="20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8150" y="857232"/>
            <a:ext cx="5263515" cy="5264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smtClean="0"/>
              <a:t>PROJECT</a:t>
            </a:r>
            <a:r>
              <a:rPr lang="en-GB" sz="4250" spc="5" dirty="0" smtClean="0"/>
              <a:t> </a:t>
            </a:r>
            <a:r>
              <a:rPr sz="4250" spc="-20" smtClean="0"/>
              <a:t>OVERVIEW</a:t>
            </a:r>
            <a:r>
              <a:rPr lang="en-GB" sz="4250" spc="-20" dirty="0" smtClean="0"/>
              <a:t/>
            </a:r>
            <a:br>
              <a:rPr lang="en-GB" sz="4250" spc="-20" dirty="0" smtClean="0"/>
            </a:br>
            <a:r>
              <a:rPr lang="en-GB" sz="4250" spc="-20" dirty="0" smtClean="0"/>
              <a:t>   </a:t>
            </a:r>
            <a:r>
              <a:rPr lang="en-GB" sz="2000" u="sng" dirty="0" smtClean="0"/>
              <a:t>Header</a:t>
            </a:r>
            <a:r>
              <a:rPr lang="en-GB" sz="2000" dirty="0" smtClean="0"/>
              <a:t>: Displays my name and course details.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About Me</a:t>
            </a:r>
            <a:r>
              <a:rPr lang="en-GB" sz="2000" dirty="0" smtClean="0"/>
              <a:t>: Brief introduction about myself and my career interests.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Education</a:t>
            </a:r>
            <a:r>
              <a:rPr lang="en-GB" sz="2000" dirty="0" smtClean="0"/>
              <a:t>: Academic qualifications and current study details.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Skills</a:t>
            </a:r>
            <a:r>
              <a:rPr lang="en-GB" sz="2000" dirty="0" smtClean="0"/>
              <a:t>: List of technical skills relevant to my BCA course.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     </a:t>
            </a:r>
            <a:r>
              <a:rPr lang="en-GB" sz="2000" u="sng" dirty="0" smtClean="0"/>
              <a:t>Footer</a:t>
            </a:r>
            <a:r>
              <a:rPr lang="en-GB" sz="2000" dirty="0" smtClean="0"/>
              <a:t>: Copyright and contact details</a:t>
            </a:r>
            <a:r>
              <a:rPr lang="en-GB" sz="1600" dirty="0" smtClean="0"/>
              <a:t>.</a:t>
            </a:r>
            <a:br>
              <a:rPr lang="en-GB" sz="1600" dirty="0" smtClean="0"/>
            </a:br>
            <a:r>
              <a:rPr lang="en-GB" sz="1600" dirty="0" smtClean="0"/>
              <a:t>  </a:t>
            </a:r>
            <a:endParaRPr sz="16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6712" y="857232"/>
            <a:ext cx="5014595" cy="580287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</a:t>
            </a:r>
            <a:r>
              <a:rPr sz="3200" spc="5" smtClean="0"/>
              <a:t>?</a:t>
            </a:r>
            <a:r>
              <a:rPr lang="en-GB" sz="3200" spc="5" dirty="0" smtClean="0"/>
              <a:t/>
            </a:r>
            <a:br>
              <a:rPr lang="en-GB" sz="3200" spc="5" dirty="0" smtClean="0"/>
            </a:br>
            <a:r>
              <a:rPr lang="en-GB" sz="3200" spc="5" dirty="0" smtClean="0"/>
              <a:t>  </a:t>
            </a:r>
            <a:br>
              <a:rPr lang="en-GB" sz="3200" spc="5" dirty="0" smtClean="0"/>
            </a:br>
            <a:r>
              <a:rPr lang="en-GB" sz="2000" dirty="0" smtClean="0"/>
              <a:t>The main end users of this project are:</a:t>
            </a:r>
            <a:br>
              <a:rPr lang="en-GB" sz="2000" dirty="0" smtClean="0"/>
            </a:br>
            <a:r>
              <a:rPr lang="en-GB" sz="2000" dirty="0" smtClean="0"/>
              <a:t>      Recruiters / Employers → To view my skills, education, and achievements for job or internship opportunities.</a:t>
            </a:r>
            <a:br>
              <a:rPr lang="en-GB" sz="2000" dirty="0" smtClean="0"/>
            </a:br>
            <a:r>
              <a:rPr lang="en-GB" sz="2000" dirty="0" smtClean="0"/>
              <a:t>     College Faculty / Project Evaluators → To assess my work, creativity, and technical skills as part of my academic project.</a:t>
            </a:r>
            <a:br>
              <a:rPr lang="en-GB" sz="2000" dirty="0" smtClean="0"/>
            </a:br>
            <a:r>
              <a:rPr lang="en-GB" sz="2000" dirty="0" smtClean="0"/>
              <a:t>     Peers &amp; Collaborators → To connect and collaborate on academic or technical projects.</a:t>
            </a:r>
            <a:br>
              <a:rPr lang="en-GB" sz="2000" dirty="0" smtClean="0"/>
            </a:br>
            <a:r>
              <a:rPr lang="en-GB" sz="2000" dirty="0" smtClean="0"/>
              <a:t>     Myself → To maintain and update my personal records in an organized, professional format</a:t>
            </a:r>
            <a:r>
              <a:rPr lang="en-GB" sz="1600" dirty="0" smtClean="0"/>
              <a:t>.</a:t>
            </a:r>
            <a:r>
              <a:rPr lang="en-GB" sz="3200" dirty="0" smtClean="0"/>
              <a:t/>
            </a:r>
            <a:br>
              <a:rPr lang="en-GB" sz="3200" dirty="0" smtClean="0"/>
            </a:b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1582341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Tools Used:</a:t>
            </a:r>
            <a:endParaRPr lang="en-US" dirty="0" smtClean="0"/>
          </a:p>
          <a:p>
            <a:pPr lvl="1"/>
            <a:r>
              <a:rPr lang="en-US" b="1" dirty="0" smtClean="0"/>
              <a:t>Text Editor / IDE</a:t>
            </a:r>
            <a:r>
              <a:rPr lang="en-US" dirty="0" smtClean="0"/>
              <a:t> → Visual Studio Code (for coding and debugging)</a:t>
            </a:r>
          </a:p>
          <a:p>
            <a:pPr lvl="1"/>
            <a:r>
              <a:rPr lang="en-US" b="1" dirty="0" smtClean="0"/>
              <a:t>Web Browser</a:t>
            </a:r>
            <a:r>
              <a:rPr lang="en-US" dirty="0" smtClean="0"/>
              <a:t> → Google Chrome / Edge (for testing and viewing output)</a:t>
            </a:r>
          </a:p>
          <a:p>
            <a:r>
              <a:rPr lang="en-US" b="1" dirty="0" smtClean="0"/>
              <a:t>Techniques / Technologies:</a:t>
            </a:r>
            <a:endParaRPr lang="en-US" dirty="0" smtClean="0"/>
          </a:p>
          <a:p>
            <a:pPr lvl="1"/>
            <a:r>
              <a:rPr lang="en-US" b="1" dirty="0" smtClean="0"/>
              <a:t>HTML5</a:t>
            </a:r>
            <a:r>
              <a:rPr lang="en-US" dirty="0" smtClean="0"/>
              <a:t> → For structuring the content of the portfolio website</a:t>
            </a:r>
          </a:p>
          <a:p>
            <a:pPr lvl="1"/>
            <a:r>
              <a:rPr lang="en-US" b="1" dirty="0" smtClean="0"/>
              <a:t>CSS3</a:t>
            </a:r>
            <a:r>
              <a:rPr lang="en-US" dirty="0" smtClean="0"/>
              <a:t> → For styling, layout design, colors, and fonts</a:t>
            </a:r>
          </a:p>
          <a:p>
            <a:pPr lvl="1"/>
            <a:r>
              <a:rPr lang="en-US" b="1" dirty="0" smtClean="0"/>
              <a:t>Responsive Design Concepts</a:t>
            </a:r>
            <a:r>
              <a:rPr lang="en-US" dirty="0" smtClean="0"/>
              <a:t> → Ensuring website works on different devices</a:t>
            </a:r>
          </a:p>
          <a:p>
            <a:pPr lvl="1"/>
            <a:r>
              <a:rPr lang="en-US" b="1" dirty="0" smtClean="0"/>
              <a:t>Box Model &amp; </a:t>
            </a:r>
            <a:r>
              <a:rPr lang="en-US" b="1" dirty="0" err="1" smtClean="0"/>
              <a:t>Flexbox</a:t>
            </a:r>
            <a:r>
              <a:rPr lang="en-US" dirty="0" smtClean="0"/>
              <a:t> → For arranging elements neatly</a:t>
            </a:r>
          </a:p>
          <a:p>
            <a:pPr lvl="1"/>
            <a:r>
              <a:rPr lang="en-US" b="1" dirty="0" smtClean="0"/>
              <a:t>Semantic HTML Tags</a:t>
            </a:r>
            <a:r>
              <a:rPr lang="en-US" dirty="0" smtClean="0"/>
              <a:t> → For better readability and SEO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523968" y="92867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GB" b="1" dirty="0" smtClean="0"/>
          </a:p>
          <a:p>
            <a:r>
              <a:rPr lang="en-GB" b="1" dirty="0" smtClean="0"/>
              <a:t>Header Section</a:t>
            </a:r>
            <a:endParaRPr lang="en-GB" dirty="0" smtClean="0"/>
          </a:p>
          <a:p>
            <a:pPr lvl="1"/>
            <a:r>
              <a:rPr lang="en-GB" dirty="0" smtClean="0"/>
              <a:t>Contains name (</a:t>
            </a:r>
            <a:r>
              <a:rPr lang="en-GB" b="1" dirty="0" err="1" smtClean="0"/>
              <a:t>Bhuvaragavan</a:t>
            </a:r>
            <a:r>
              <a:rPr lang="en-GB" dirty="0" smtClean="0"/>
              <a:t>) and course details (</a:t>
            </a:r>
            <a:r>
              <a:rPr lang="en-GB" b="1" dirty="0" smtClean="0"/>
              <a:t>BCA 2nd Year</a:t>
            </a:r>
            <a:r>
              <a:rPr lang="en-GB" dirty="0" smtClean="0"/>
              <a:t>).</a:t>
            </a:r>
          </a:p>
          <a:p>
            <a:r>
              <a:rPr lang="en-GB" b="1" dirty="0" smtClean="0"/>
              <a:t>About Me Section</a:t>
            </a:r>
            <a:endParaRPr lang="en-GB" dirty="0" smtClean="0"/>
          </a:p>
          <a:p>
            <a:pPr lvl="1"/>
            <a:r>
              <a:rPr lang="en-GB" dirty="0" smtClean="0"/>
              <a:t>Brief introduction about myself, career interests, and goals.</a:t>
            </a:r>
          </a:p>
          <a:p>
            <a:r>
              <a:rPr lang="en-GB" b="1" dirty="0" smtClean="0"/>
              <a:t>Education Section</a:t>
            </a:r>
            <a:endParaRPr lang="en-GB" dirty="0" smtClean="0"/>
          </a:p>
          <a:p>
            <a:pPr lvl="1"/>
            <a:r>
              <a:rPr lang="en-GB" dirty="0" smtClean="0"/>
              <a:t>Academic details including current BCA studies and past education.</a:t>
            </a:r>
          </a:p>
          <a:p>
            <a:r>
              <a:rPr lang="en-GB" b="1" dirty="0" smtClean="0"/>
              <a:t>Skills Section</a:t>
            </a:r>
            <a:endParaRPr lang="en-GB" dirty="0" smtClean="0"/>
          </a:p>
          <a:p>
            <a:pPr lvl="1"/>
            <a:r>
              <a:rPr lang="en-GB" dirty="0" smtClean="0"/>
              <a:t>List of technical skills: Programming, Web Development, Databases, etc.</a:t>
            </a:r>
          </a:p>
          <a:p>
            <a:r>
              <a:rPr lang="en-GB" b="1" dirty="0" smtClean="0"/>
              <a:t>Footer Section</a:t>
            </a:r>
            <a:endParaRPr lang="en-GB" dirty="0" smtClean="0"/>
          </a:p>
          <a:p>
            <a:pPr lvl="1"/>
            <a:r>
              <a:rPr lang="en-GB" dirty="0" smtClean="0"/>
              <a:t>Contact info and copyright details.</a:t>
            </a:r>
          </a:p>
          <a:p>
            <a:r>
              <a:rPr lang="en-GB" b="1" dirty="0" smtClean="0"/>
              <a:t>Design Features</a:t>
            </a:r>
            <a:endParaRPr lang="en-GB" dirty="0" smtClean="0"/>
          </a:p>
          <a:p>
            <a:pPr lvl="1"/>
            <a:r>
              <a:rPr lang="en-GB" dirty="0" smtClean="0"/>
              <a:t>Simple and clean layout</a:t>
            </a:r>
          </a:p>
          <a:p>
            <a:pPr lvl="1"/>
            <a:r>
              <a:rPr lang="en-GB" dirty="0" smtClean="0"/>
              <a:t>Use of </a:t>
            </a:r>
            <a:r>
              <a:rPr lang="en-GB" dirty="0" err="1" smtClean="0"/>
              <a:t>colors</a:t>
            </a:r>
            <a:r>
              <a:rPr lang="en-GB" dirty="0" smtClean="0"/>
              <a:t>, spacing, and rounded containers</a:t>
            </a:r>
          </a:p>
          <a:p>
            <a:pPr lvl="1"/>
            <a:r>
              <a:rPr lang="en-GB" dirty="0" smtClean="0"/>
              <a:t>CSS styling for attractiveness</a:t>
            </a:r>
          </a:p>
          <a:p>
            <a:pPr lvl="1"/>
            <a:r>
              <a:rPr lang="en-GB" dirty="0" smtClean="0"/>
              <a:t>Responsive design for better viewing across devices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 rot="10800000" flipH="1" flipV="1">
            <a:off x="1309654" y="1473007"/>
            <a:ext cx="7429552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User-Friendly Interface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Simple, clean, and easy-to-navigate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Me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Provides a short introduction about myself and my career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Education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Displays academic qualifications and current course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Skills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Showcases technical skills (programming, web development, databases,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Design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Works smoothly across different devices (desktop, tablet,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 Section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Contains contact details and copyright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Reusability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 be updated easily with new achievements, skills, or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495</Words>
  <Application>Microsoft Office PowerPoint</Application>
  <PresentationFormat>Custom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A PORTFOLIO WEBSITE</vt:lpstr>
      <vt:lpstr>AGENDA</vt:lpstr>
      <vt:lpstr>PROBLEM STATEMENT  As a BCA student, I need a personal portfolio website that will:           -&gt;Represent my academic journey and skills in a structured way.          -&gt;Act as a digital resume accessible anytime, anywhere.          -&gt;Provide a professional identity for internships, projects, and future opportunities.          -&gt;Overcome the limitation of paper-based resumes by presenting an interactive, modern, and easily updatable profile. </vt:lpstr>
      <vt:lpstr>PROJECT OVERVIEW    Header: Displays my name and course details.        About Me: Brief introduction about myself and my career interests.        Education: Academic qualifications and current study details.        Skills: List of technical skills relevant to my BCA course.        Footer: Copyright and contact details.   </vt:lpstr>
      <vt:lpstr>WHO ARE THE END USERS?    The main end users of this project are:       Recruiters / Employers → To view my skills, education, and achievements for job or internship opportunities.      College Faculty / Project Evaluators → To assess my work, creativity, and technical skills as part of my academic project.      Peers &amp; Collaborators → To connect and collaborate on academic or technical projects.      Myself → To maintain and update my personal records in an organized, professional format. </vt:lpstr>
      <vt:lpstr>TOOLS AND TECHNIQUES </vt:lpstr>
      <vt:lpstr>Slide 8</vt:lpstr>
      <vt:lpstr>FEATURES AND FUNCTIONALITY</vt:lpstr>
      <vt:lpstr>RESULTS AND SCREENSHOTS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2025-08-13T05:31:14Z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