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13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D8F4D-B229-44DD-9853-8DEDCD704956}" type="datetimeFigureOut">
              <a:rPr lang="en-US" smtClean="0"/>
              <a:t>6/10/2021</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DC5D2-89B3-4CEC-B04A-3BBEDB57E4D5}" type="slidenum">
              <a:rPr lang="en-US" smtClean="0"/>
              <a:t>‹#›</a:t>
            </a:fld>
            <a:endParaRPr lang="en-US"/>
          </a:p>
        </p:txBody>
      </p:sp>
    </p:spTree>
    <p:extLst>
      <p:ext uri="{BB962C8B-B14F-4D97-AF65-F5344CB8AC3E}">
        <p14:creationId xmlns:p14="http://schemas.microsoft.com/office/powerpoint/2010/main" val="2454226442"/>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8EB19C7-16D8-4D37-8EDA-E597DF634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B828B961-F8B9-42F9-AE93-2959EB16B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ndParaRPr>
          </a:p>
        </p:txBody>
      </p:sp>
      <p:sp>
        <p:nvSpPr>
          <p:cNvPr id="7172" name="Slide Number Placeholder 3">
            <a:extLst>
              <a:ext uri="{FF2B5EF4-FFF2-40B4-BE49-F238E27FC236}">
                <a16:creationId xmlns:a16="http://schemas.microsoft.com/office/drawing/2014/main" id="{8D8ADA07-3225-4681-AE5F-8B491A5F02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0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0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0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0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0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7BC6756-3AD5-4230-857B-163D7401FE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F092D0CB-5C98-4172-9CBB-0DB327D14EDC}"/>
              </a:ext>
            </a:extLst>
          </p:cNvPr>
          <p:cNvGrpSpPr>
            <a:grpSpLocks/>
          </p:cNvGrpSpPr>
          <p:nvPr/>
        </p:nvGrpSpPr>
        <p:grpSpPr bwMode="auto">
          <a:xfrm>
            <a:off x="-39688" y="-38100"/>
            <a:ext cx="42932351" cy="30351413"/>
            <a:chOff x="-8466" y="-8468"/>
            <a:chExt cx="9171316" cy="6874935"/>
          </a:xfrm>
        </p:grpSpPr>
        <p:cxnSp>
          <p:nvCxnSpPr>
            <p:cNvPr id="5" name="Straight Connector 4">
              <a:extLst>
                <a:ext uri="{FF2B5EF4-FFF2-40B4-BE49-F238E27FC236}">
                  <a16:creationId xmlns:a16="http://schemas.microsoft.com/office/drawing/2014/main" id="{DE9CD933-E1B2-4C36-AE21-1E558B42A175}"/>
                </a:ext>
              </a:extLst>
            </p:cNvPr>
            <p:cNvCxnSpPr/>
            <p:nvPr/>
          </p:nvCxnSpPr>
          <p:spPr>
            <a:xfrm flipV="1">
              <a:off x="5130984" y="4175681"/>
              <a:ext cx="4022370" cy="268215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3ECD386-4250-4AEA-8763-8373D26AEE15}"/>
                </a:ext>
              </a:extLst>
            </p:cNvPr>
            <p:cNvCxnSpPr/>
            <p:nvPr/>
          </p:nvCxnSpPr>
          <p:spPr>
            <a:xfrm>
              <a:off x="7042636" y="162"/>
              <a:ext cx="1219157" cy="6857675"/>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0FDB16AF-F3C9-49D7-8A1B-16F41F5A8157}"/>
                </a:ext>
              </a:extLst>
            </p:cNvPr>
            <p:cNvSpPr/>
            <p:nvPr/>
          </p:nvSpPr>
          <p:spPr>
            <a:xfrm>
              <a:off x="6892064" y="162"/>
              <a:ext cx="2269429" cy="686630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C340F4E5-0E0F-4A84-A8EF-537B95EF18FF}"/>
                </a:ext>
              </a:extLst>
            </p:cNvPr>
            <p:cNvSpPr/>
            <p:nvPr/>
          </p:nvSpPr>
          <p:spPr>
            <a:xfrm>
              <a:off x="7205077" y="-8468"/>
              <a:ext cx="1948277" cy="686630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ABD4A06-AE26-4938-9325-0FD72D24C2FB}"/>
                </a:ext>
              </a:extLst>
            </p:cNvPr>
            <p:cNvSpPr/>
            <p:nvPr/>
          </p:nvSpPr>
          <p:spPr>
            <a:xfrm>
              <a:off x="6638059" y="3920015"/>
              <a:ext cx="2513261" cy="2937822"/>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E9AAEFF6-E843-477D-8CA7-87D4343F929C}"/>
                </a:ext>
              </a:extLst>
            </p:cNvPr>
            <p:cNvSpPr/>
            <p:nvPr/>
          </p:nvSpPr>
          <p:spPr>
            <a:xfrm>
              <a:off x="7010419" y="-8468"/>
              <a:ext cx="2142935" cy="686630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E73E99CF-E8E5-4ECB-BA5F-9984ADEA3B98}"/>
                </a:ext>
              </a:extLst>
            </p:cNvPr>
            <p:cNvSpPr/>
            <p:nvPr/>
          </p:nvSpPr>
          <p:spPr>
            <a:xfrm>
              <a:off x="8295705" y="-8468"/>
              <a:ext cx="857649" cy="686630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7BAD9AEE-2EFD-445C-8593-6C7192E597FE}"/>
                </a:ext>
              </a:extLst>
            </p:cNvPr>
            <p:cNvSpPr/>
            <p:nvPr/>
          </p:nvSpPr>
          <p:spPr>
            <a:xfrm>
              <a:off x="8094265" y="-8468"/>
              <a:ext cx="1066550" cy="686630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862E139C-1AED-486F-8420-AF1590C8F045}"/>
                </a:ext>
              </a:extLst>
            </p:cNvPr>
            <p:cNvSpPr/>
            <p:nvPr/>
          </p:nvSpPr>
          <p:spPr>
            <a:xfrm>
              <a:off x="8068830" y="4893775"/>
              <a:ext cx="1094020" cy="1964062"/>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7F1DBB3-34C0-4D59-817F-EB18E67CD9D3}"/>
                </a:ext>
              </a:extLst>
            </p:cNvPr>
            <p:cNvSpPr/>
            <p:nvPr/>
          </p:nvSpPr>
          <p:spPr>
            <a:xfrm>
              <a:off x="-8466" y="-8468"/>
              <a:ext cx="863753" cy="5698008"/>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292404" y="10615016"/>
            <a:ext cx="27275317" cy="7267737"/>
          </a:xfrm>
        </p:spPr>
        <p:txBody>
          <a:bodyPr anchor="b">
            <a:noAutofit/>
          </a:bodyPr>
          <a:lstStyle>
            <a:lvl1pPr algn="r">
              <a:defRPr sz="23839">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292404" y="17882747"/>
            <a:ext cx="27275317" cy="4842352"/>
          </a:xfrm>
        </p:spPr>
        <p:txBody>
          <a:bodyPr/>
          <a:lstStyle>
            <a:lvl1pPr marL="0" indent="0" algn="r">
              <a:buNone/>
              <a:defRPr>
                <a:solidFill>
                  <a:schemeClr val="tx1">
                    <a:lumMod val="50000"/>
                    <a:lumOff val="50000"/>
                  </a:schemeClr>
                </a:solidFill>
              </a:defRPr>
            </a:lvl1pPr>
            <a:lvl2pPr marL="2018355" indent="0" algn="ctr">
              <a:buNone/>
              <a:defRPr>
                <a:solidFill>
                  <a:schemeClr val="tx1">
                    <a:tint val="75000"/>
                  </a:schemeClr>
                </a:solidFill>
              </a:defRPr>
            </a:lvl2pPr>
            <a:lvl3pPr marL="4036710" indent="0" algn="ctr">
              <a:buNone/>
              <a:defRPr>
                <a:solidFill>
                  <a:schemeClr val="tx1">
                    <a:tint val="75000"/>
                  </a:schemeClr>
                </a:solidFill>
              </a:defRPr>
            </a:lvl3pPr>
            <a:lvl4pPr marL="6055065" indent="0" algn="ctr">
              <a:buNone/>
              <a:defRPr>
                <a:solidFill>
                  <a:schemeClr val="tx1">
                    <a:tint val="75000"/>
                  </a:schemeClr>
                </a:solidFill>
              </a:defRPr>
            </a:lvl4pPr>
            <a:lvl5pPr marL="8073420" indent="0" algn="ctr">
              <a:buNone/>
              <a:defRPr>
                <a:solidFill>
                  <a:schemeClr val="tx1">
                    <a:tint val="75000"/>
                  </a:schemeClr>
                </a:solidFill>
              </a:defRPr>
            </a:lvl5pPr>
            <a:lvl6pPr marL="10091776" indent="0" algn="ctr">
              <a:buNone/>
              <a:defRPr>
                <a:solidFill>
                  <a:schemeClr val="tx1">
                    <a:tint val="75000"/>
                  </a:schemeClr>
                </a:solidFill>
              </a:defRPr>
            </a:lvl6pPr>
            <a:lvl7pPr marL="12110131" indent="0" algn="ctr">
              <a:buNone/>
              <a:defRPr>
                <a:solidFill>
                  <a:schemeClr val="tx1">
                    <a:tint val="75000"/>
                  </a:schemeClr>
                </a:solidFill>
              </a:defRPr>
            </a:lvl7pPr>
            <a:lvl8pPr marL="14128486" indent="0" algn="ctr">
              <a:buNone/>
              <a:defRPr>
                <a:solidFill>
                  <a:schemeClr val="tx1">
                    <a:tint val="75000"/>
                  </a:schemeClr>
                </a:solidFill>
              </a:defRPr>
            </a:lvl8pPr>
            <a:lvl9pPr marL="16146841"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E1D5D2D4-5E79-4C88-AF5A-9ED9C43F4EBD}"/>
              </a:ext>
            </a:extLst>
          </p:cNvPr>
          <p:cNvSpPr>
            <a:spLocks noGrp="1"/>
          </p:cNvSpPr>
          <p:nvPr>
            <p:ph type="dt" sz="half" idx="10"/>
          </p:nvPr>
        </p:nvSpPr>
        <p:spPr/>
        <p:txBody>
          <a:bodyPr/>
          <a:lstStyle>
            <a:lvl1pPr>
              <a:defRPr/>
            </a:lvl1pPr>
          </a:lstStyle>
          <a:p>
            <a:pPr>
              <a:defRPr/>
            </a:pPr>
            <a:endParaRPr lang="en-US"/>
          </a:p>
        </p:txBody>
      </p:sp>
      <p:sp>
        <p:nvSpPr>
          <p:cNvPr id="16" name="Footer Placeholder 4">
            <a:extLst>
              <a:ext uri="{FF2B5EF4-FFF2-40B4-BE49-F238E27FC236}">
                <a16:creationId xmlns:a16="http://schemas.microsoft.com/office/drawing/2014/main" id="{156D1125-D955-4A04-A1CE-70EFAA1FA38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41F095C9-FE09-4E7E-ADB3-4B097772E20B}"/>
              </a:ext>
            </a:extLst>
          </p:cNvPr>
          <p:cNvSpPr>
            <a:spLocks noGrp="1"/>
          </p:cNvSpPr>
          <p:nvPr>
            <p:ph type="sldNum" sz="quarter" idx="12"/>
          </p:nvPr>
        </p:nvSpPr>
        <p:spPr/>
        <p:txBody>
          <a:bodyPr/>
          <a:lstStyle>
            <a:lvl1pPr>
              <a:defRPr/>
            </a:lvl1pPr>
          </a:lstStyle>
          <a:p>
            <a:pPr>
              <a:defRPr/>
            </a:pPr>
            <a:fld id="{FE3C1F7F-E6C8-41DE-9AB8-6718FB34BA2B}" type="slidenum">
              <a:rPr lang="en-US" altLang="en-US"/>
              <a:pPr>
                <a:defRPr/>
              </a:pPr>
              <a:t>‹#›</a:t>
            </a:fld>
            <a:endParaRPr lang="en-US" altLang="en-US"/>
          </a:p>
        </p:txBody>
      </p:sp>
    </p:spTree>
    <p:extLst>
      <p:ext uri="{BB962C8B-B14F-4D97-AF65-F5344CB8AC3E}">
        <p14:creationId xmlns:p14="http://schemas.microsoft.com/office/powerpoint/2010/main" val="315287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853584" y="2691130"/>
            <a:ext cx="29714134" cy="15025476"/>
          </a:xfrm>
        </p:spPr>
        <p:txBody>
          <a:bodyPr anchor="ctr"/>
          <a:lstStyle>
            <a:lvl1pPr algn="l">
              <a:defRPr sz="19424" b="0" cap="none"/>
            </a:lvl1pPr>
          </a:lstStyle>
          <a:p>
            <a:r>
              <a:rPr lang="en-US"/>
              <a:t>Click to edit Master title style</a:t>
            </a:r>
            <a:endParaRPr lang="en-US" dirty="0"/>
          </a:p>
        </p:txBody>
      </p:sp>
      <p:sp>
        <p:nvSpPr>
          <p:cNvPr id="3" name="Text Placeholder 2"/>
          <p:cNvSpPr>
            <a:spLocks noGrp="1"/>
          </p:cNvSpPr>
          <p:nvPr>
            <p:ph type="body" idx="1"/>
          </p:nvPr>
        </p:nvSpPr>
        <p:spPr>
          <a:xfrm>
            <a:off x="2853584" y="19734954"/>
            <a:ext cx="29714134" cy="6935143"/>
          </a:xfrm>
        </p:spPr>
        <p:txBody>
          <a:bodyPr anchor="ctr"/>
          <a:lstStyle>
            <a:lvl1pPr marL="0" indent="0" algn="l">
              <a:buNone/>
              <a:defRPr sz="7946">
                <a:solidFill>
                  <a:schemeClr val="tx1">
                    <a:lumMod val="75000"/>
                    <a:lumOff val="2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AE8E7-5C72-4A13-9FEB-6F602E55835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7F43371-9BCB-4B27-B750-D480F943DE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8B04E3-1003-45F7-81B2-B18F5ED0207B}"/>
              </a:ext>
            </a:extLst>
          </p:cNvPr>
          <p:cNvSpPr>
            <a:spLocks noGrp="1"/>
          </p:cNvSpPr>
          <p:nvPr>
            <p:ph type="sldNum" sz="quarter" idx="12"/>
          </p:nvPr>
        </p:nvSpPr>
        <p:spPr/>
        <p:txBody>
          <a:bodyPr/>
          <a:lstStyle>
            <a:lvl1pPr>
              <a:defRPr/>
            </a:lvl1pPr>
          </a:lstStyle>
          <a:p>
            <a:pPr>
              <a:defRPr/>
            </a:pPr>
            <a:fld id="{13AF1E67-49B5-465C-BC31-0E4F25D9FDBF}" type="slidenum">
              <a:rPr lang="en-US" altLang="en-US"/>
              <a:pPr>
                <a:defRPr/>
              </a:pPr>
              <a:t>‹#›</a:t>
            </a:fld>
            <a:endParaRPr lang="en-US" altLang="en-US"/>
          </a:p>
        </p:txBody>
      </p:sp>
    </p:spTree>
    <p:extLst>
      <p:ext uri="{BB962C8B-B14F-4D97-AF65-F5344CB8AC3E}">
        <p14:creationId xmlns:p14="http://schemas.microsoft.com/office/powerpoint/2010/main" val="16105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3D4C46-F4CD-45A3-A359-A384B42F19D3}"/>
              </a:ext>
            </a:extLst>
          </p:cNvPr>
          <p:cNvSpPr txBox="1"/>
          <p:nvPr/>
        </p:nvSpPr>
        <p:spPr>
          <a:xfrm>
            <a:off x="2259013" y="3489325"/>
            <a:ext cx="2141537" cy="2581275"/>
          </a:xfrm>
          <a:prstGeom prst="rect">
            <a:avLst/>
          </a:prstGeom>
        </p:spPr>
        <p:txBody>
          <a:bodyPr lIns="403670" tIns="201835" rIns="403670" bIns="201835" anchor="ctr"/>
          <a:lstStyle/>
          <a:p>
            <a:pPr eaLnBrk="1" fontAlgn="auto" hangingPunct="1">
              <a:spcBef>
                <a:spcPts val="0"/>
              </a:spcBef>
              <a:spcAft>
                <a:spcPts val="0"/>
              </a:spcAft>
              <a:defRPr/>
            </a:pPr>
            <a:r>
              <a:rPr lang="en-US" sz="35317" dirty="0">
                <a:ln w="3175" cmpd="sng">
                  <a:noFill/>
                </a:ln>
                <a:solidFill>
                  <a:schemeClr val="accent1"/>
                </a:solidFill>
                <a:latin typeface="Arial"/>
              </a:rPr>
              <a:t>“</a:t>
            </a:r>
          </a:p>
        </p:txBody>
      </p:sp>
      <p:sp>
        <p:nvSpPr>
          <p:cNvPr id="6" name="TextBox 5">
            <a:extLst>
              <a:ext uri="{FF2B5EF4-FFF2-40B4-BE49-F238E27FC236}">
                <a16:creationId xmlns:a16="http://schemas.microsoft.com/office/drawing/2014/main" id="{68203F52-EA6C-42AE-AC12-A68F4616B327}"/>
              </a:ext>
            </a:extLst>
          </p:cNvPr>
          <p:cNvSpPr txBox="1"/>
          <p:nvPr/>
        </p:nvSpPr>
        <p:spPr>
          <a:xfrm>
            <a:off x="31586488" y="12742863"/>
            <a:ext cx="2141537" cy="2581275"/>
          </a:xfrm>
          <a:prstGeom prst="rect">
            <a:avLst/>
          </a:prstGeom>
        </p:spPr>
        <p:txBody>
          <a:bodyPr lIns="403670" tIns="201835" rIns="403670" bIns="201835" anchor="ctr"/>
          <a:lstStyle/>
          <a:p>
            <a:pPr eaLnBrk="1" fontAlgn="auto" hangingPunct="1">
              <a:spcBef>
                <a:spcPts val="0"/>
              </a:spcBef>
              <a:spcAft>
                <a:spcPts val="0"/>
              </a:spcAft>
              <a:defRPr/>
            </a:pPr>
            <a:r>
              <a:rPr lang="en-US" sz="35317" dirty="0">
                <a:ln w="3175" cmpd="sng">
                  <a:noFill/>
                </a:ln>
                <a:solidFill>
                  <a:schemeClr val="accent1"/>
                </a:solidFill>
                <a:latin typeface="Arial"/>
              </a:rPr>
              <a:t>”</a:t>
            </a:r>
          </a:p>
        </p:txBody>
      </p:sp>
      <p:sp>
        <p:nvSpPr>
          <p:cNvPr id="2" name="Title 1"/>
          <p:cNvSpPr>
            <a:spLocks noGrp="1"/>
          </p:cNvSpPr>
          <p:nvPr>
            <p:ph type="title"/>
          </p:nvPr>
        </p:nvSpPr>
        <p:spPr>
          <a:xfrm>
            <a:off x="3627296" y="2691130"/>
            <a:ext cx="28424348" cy="13343520"/>
          </a:xfrm>
        </p:spPr>
        <p:txBody>
          <a:bodyPr anchor="ctr"/>
          <a:lstStyle>
            <a:lvl1pPr algn="l">
              <a:defRPr sz="1942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54211" y="16034650"/>
            <a:ext cx="25370517" cy="1681956"/>
          </a:xfrm>
        </p:spPr>
        <p:txBody>
          <a:bodyPr anchor="ctr">
            <a:noAutofit/>
          </a:bodyPr>
          <a:lstStyle>
            <a:lvl1pPr marL="0" indent="0">
              <a:buFontTx/>
              <a:buNone/>
              <a:defRPr sz="7063">
                <a:solidFill>
                  <a:schemeClr val="tx1">
                    <a:lumMod val="50000"/>
                    <a:lumOff val="50000"/>
                  </a:schemeClr>
                </a:solidFill>
              </a:defRPr>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Text Placeholder 2"/>
          <p:cNvSpPr>
            <a:spLocks noGrp="1"/>
          </p:cNvSpPr>
          <p:nvPr>
            <p:ph type="body" idx="1"/>
          </p:nvPr>
        </p:nvSpPr>
        <p:spPr>
          <a:xfrm>
            <a:off x="2853577" y="19734954"/>
            <a:ext cx="29714139" cy="6935143"/>
          </a:xfrm>
        </p:spPr>
        <p:txBody>
          <a:bodyPr anchor="ctr"/>
          <a:lstStyle>
            <a:lvl1pPr marL="0" indent="0" algn="l">
              <a:buNone/>
              <a:defRPr sz="7946">
                <a:solidFill>
                  <a:schemeClr val="tx1">
                    <a:lumMod val="75000"/>
                    <a:lumOff val="2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5CD0AAF-05DB-4719-A9C0-A33C7FD7D370}"/>
              </a:ext>
            </a:extLst>
          </p:cNvPr>
          <p:cNvSpPr>
            <a:spLocks noGrp="1"/>
          </p:cNvSpPr>
          <p:nvPr>
            <p:ph type="dt" sz="half" idx="14"/>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B4EF08A3-D0E4-4137-BD00-25E12DE31ECA}"/>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AD16CCD-9680-4C23-915F-BD2C74D68C42}"/>
              </a:ext>
            </a:extLst>
          </p:cNvPr>
          <p:cNvSpPr>
            <a:spLocks noGrp="1"/>
          </p:cNvSpPr>
          <p:nvPr>
            <p:ph type="sldNum" sz="quarter" idx="16"/>
          </p:nvPr>
        </p:nvSpPr>
        <p:spPr/>
        <p:txBody>
          <a:bodyPr/>
          <a:lstStyle>
            <a:lvl1pPr>
              <a:defRPr/>
            </a:lvl1pPr>
          </a:lstStyle>
          <a:p>
            <a:pPr>
              <a:defRPr/>
            </a:pPr>
            <a:fld id="{6771D4F2-756F-4A2D-A18D-852FCDE1C0D4}" type="slidenum">
              <a:rPr lang="en-US" altLang="en-US"/>
              <a:pPr>
                <a:defRPr/>
              </a:pPr>
              <a:t>‹#›</a:t>
            </a:fld>
            <a:endParaRPr lang="en-US" altLang="en-US"/>
          </a:p>
        </p:txBody>
      </p:sp>
    </p:spTree>
    <p:extLst>
      <p:ext uri="{BB962C8B-B14F-4D97-AF65-F5344CB8AC3E}">
        <p14:creationId xmlns:p14="http://schemas.microsoft.com/office/powerpoint/2010/main" val="90492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853577" y="8528922"/>
            <a:ext cx="29714139" cy="11457875"/>
          </a:xfrm>
        </p:spPr>
        <p:txBody>
          <a:bodyPr anchor="b"/>
          <a:lstStyle>
            <a:lvl1pPr algn="l">
              <a:defRPr sz="19424" b="0" cap="none"/>
            </a:lvl1pPr>
          </a:lstStyle>
          <a:p>
            <a:r>
              <a:rPr lang="en-US"/>
              <a:t>Click to edit Master title style</a:t>
            </a:r>
            <a:endParaRPr lang="en-US" dirty="0"/>
          </a:p>
        </p:txBody>
      </p:sp>
      <p:sp>
        <p:nvSpPr>
          <p:cNvPr id="3" name="Text Placeholder 2"/>
          <p:cNvSpPr>
            <a:spLocks noGrp="1"/>
          </p:cNvSpPr>
          <p:nvPr>
            <p:ph type="body" idx="1"/>
          </p:nvPr>
        </p:nvSpPr>
        <p:spPr>
          <a:xfrm>
            <a:off x="2853577" y="19986797"/>
            <a:ext cx="29714139" cy="6683300"/>
          </a:xfrm>
        </p:spPr>
        <p:txBody>
          <a:bodyPr/>
          <a:lstStyle>
            <a:lvl1pPr marL="0" indent="0" algn="l">
              <a:buNone/>
              <a:defRPr sz="7946">
                <a:solidFill>
                  <a:schemeClr val="tx1">
                    <a:lumMod val="75000"/>
                    <a:lumOff val="25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FFCAF-EFBD-4510-AB1E-4A9E8A42758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C5974B-2D4A-4A4F-8A73-DA3A00215BE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B455A-5B7A-4BD3-85C1-5967945E50D0}"/>
              </a:ext>
            </a:extLst>
          </p:cNvPr>
          <p:cNvSpPr>
            <a:spLocks noGrp="1"/>
          </p:cNvSpPr>
          <p:nvPr>
            <p:ph type="sldNum" sz="quarter" idx="12"/>
          </p:nvPr>
        </p:nvSpPr>
        <p:spPr/>
        <p:txBody>
          <a:bodyPr/>
          <a:lstStyle>
            <a:lvl1pPr>
              <a:defRPr/>
            </a:lvl1pPr>
          </a:lstStyle>
          <a:p>
            <a:pPr>
              <a:defRPr/>
            </a:pPr>
            <a:fld id="{86DEF234-D833-4C64-A281-258DE56DBEE0}" type="slidenum">
              <a:rPr lang="en-US" altLang="en-US"/>
              <a:pPr>
                <a:defRPr/>
              </a:pPr>
              <a:t>‹#›</a:t>
            </a:fld>
            <a:endParaRPr lang="en-US" altLang="en-US"/>
          </a:p>
        </p:txBody>
      </p:sp>
    </p:spTree>
    <p:extLst>
      <p:ext uri="{BB962C8B-B14F-4D97-AF65-F5344CB8AC3E}">
        <p14:creationId xmlns:p14="http://schemas.microsoft.com/office/powerpoint/2010/main" val="958066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399E0C-4FDC-46CF-9353-9D039084CD44}"/>
              </a:ext>
            </a:extLst>
          </p:cNvPr>
          <p:cNvSpPr txBox="1"/>
          <p:nvPr/>
        </p:nvSpPr>
        <p:spPr>
          <a:xfrm>
            <a:off x="2259013" y="3489325"/>
            <a:ext cx="2141537" cy="2581275"/>
          </a:xfrm>
          <a:prstGeom prst="rect">
            <a:avLst/>
          </a:prstGeom>
        </p:spPr>
        <p:txBody>
          <a:bodyPr lIns="403670" tIns="201835" rIns="403670" bIns="201835" anchor="ctr"/>
          <a:lstStyle/>
          <a:p>
            <a:pPr eaLnBrk="1" fontAlgn="auto" hangingPunct="1">
              <a:spcBef>
                <a:spcPts val="0"/>
              </a:spcBef>
              <a:spcAft>
                <a:spcPts val="0"/>
              </a:spcAft>
              <a:defRPr/>
            </a:pPr>
            <a:r>
              <a:rPr lang="en-US" sz="35317" dirty="0">
                <a:ln w="3175" cmpd="sng">
                  <a:noFill/>
                </a:ln>
                <a:solidFill>
                  <a:schemeClr val="accent1"/>
                </a:solidFill>
                <a:latin typeface="Arial"/>
              </a:rPr>
              <a:t>“</a:t>
            </a:r>
          </a:p>
        </p:txBody>
      </p:sp>
      <p:sp>
        <p:nvSpPr>
          <p:cNvPr id="6" name="TextBox 5">
            <a:extLst>
              <a:ext uri="{FF2B5EF4-FFF2-40B4-BE49-F238E27FC236}">
                <a16:creationId xmlns:a16="http://schemas.microsoft.com/office/drawing/2014/main" id="{FCC557FD-32DD-4613-B6BE-C49A24EFDD2A}"/>
              </a:ext>
            </a:extLst>
          </p:cNvPr>
          <p:cNvSpPr txBox="1"/>
          <p:nvPr/>
        </p:nvSpPr>
        <p:spPr>
          <a:xfrm>
            <a:off x="31586488" y="12742863"/>
            <a:ext cx="2141537" cy="2581275"/>
          </a:xfrm>
          <a:prstGeom prst="rect">
            <a:avLst/>
          </a:prstGeom>
        </p:spPr>
        <p:txBody>
          <a:bodyPr lIns="403670" tIns="201835" rIns="403670" bIns="201835" anchor="ctr"/>
          <a:lstStyle/>
          <a:p>
            <a:pPr eaLnBrk="1" fontAlgn="auto" hangingPunct="1">
              <a:spcBef>
                <a:spcPts val="0"/>
              </a:spcBef>
              <a:spcAft>
                <a:spcPts val="0"/>
              </a:spcAft>
              <a:defRPr/>
            </a:pPr>
            <a:r>
              <a:rPr lang="en-US" sz="35317" dirty="0">
                <a:ln w="3175" cmpd="sng">
                  <a:noFill/>
                </a:ln>
                <a:solidFill>
                  <a:schemeClr val="accent1"/>
                </a:solidFill>
                <a:latin typeface="Arial"/>
              </a:rPr>
              <a:t>”</a:t>
            </a:r>
          </a:p>
        </p:txBody>
      </p:sp>
      <p:sp>
        <p:nvSpPr>
          <p:cNvPr id="2" name="Title 1"/>
          <p:cNvSpPr>
            <a:spLocks noGrp="1"/>
          </p:cNvSpPr>
          <p:nvPr>
            <p:ph type="title"/>
          </p:nvPr>
        </p:nvSpPr>
        <p:spPr>
          <a:xfrm>
            <a:off x="3627296" y="2691130"/>
            <a:ext cx="28424348" cy="13343520"/>
          </a:xfrm>
        </p:spPr>
        <p:txBody>
          <a:bodyPr anchor="ctr"/>
          <a:lstStyle>
            <a:lvl1pPr algn="l">
              <a:defRPr sz="1942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853570" y="17716606"/>
            <a:ext cx="29714144" cy="2270191"/>
          </a:xfrm>
        </p:spPr>
        <p:txBody>
          <a:bodyPr anchor="b">
            <a:noAutofit/>
          </a:bodyPr>
          <a:lstStyle>
            <a:lvl1pPr marL="0" indent="0">
              <a:buFontTx/>
              <a:buNone/>
              <a:defRPr sz="10595">
                <a:solidFill>
                  <a:schemeClr val="tx1">
                    <a:lumMod val="75000"/>
                    <a:lumOff val="25000"/>
                  </a:schemeClr>
                </a:solidFill>
              </a:defRPr>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Text Placeholder 2"/>
          <p:cNvSpPr>
            <a:spLocks noGrp="1"/>
          </p:cNvSpPr>
          <p:nvPr>
            <p:ph type="body" idx="1"/>
          </p:nvPr>
        </p:nvSpPr>
        <p:spPr>
          <a:xfrm>
            <a:off x="2853577" y="19986797"/>
            <a:ext cx="29714139" cy="6683300"/>
          </a:xfrm>
        </p:spPr>
        <p:txBody>
          <a:bodyPr/>
          <a:lstStyle>
            <a:lvl1pPr marL="0" indent="0" algn="l">
              <a:buNone/>
              <a:defRPr sz="7946">
                <a:solidFill>
                  <a:schemeClr val="tx1">
                    <a:lumMod val="50000"/>
                    <a:lumOff val="50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70A7C7BF-FF3A-416A-9B92-68B3B047E251}"/>
              </a:ext>
            </a:extLst>
          </p:cNvPr>
          <p:cNvSpPr>
            <a:spLocks noGrp="1"/>
          </p:cNvSpPr>
          <p:nvPr>
            <p:ph type="dt" sz="half" idx="14"/>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5795482-E927-472D-A5FE-7126F6A16DA4}"/>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480B0FC-D1A3-4881-B18E-FED07432DCD5}"/>
              </a:ext>
            </a:extLst>
          </p:cNvPr>
          <p:cNvSpPr>
            <a:spLocks noGrp="1"/>
          </p:cNvSpPr>
          <p:nvPr>
            <p:ph type="sldNum" sz="quarter" idx="16"/>
          </p:nvPr>
        </p:nvSpPr>
        <p:spPr/>
        <p:txBody>
          <a:bodyPr/>
          <a:lstStyle>
            <a:lvl1pPr>
              <a:defRPr/>
            </a:lvl1pPr>
          </a:lstStyle>
          <a:p>
            <a:pPr>
              <a:defRPr/>
            </a:pPr>
            <a:fld id="{87CEEE33-C4A8-4C5E-A441-4B2C96B511C0}" type="slidenum">
              <a:rPr lang="en-US" altLang="en-US"/>
              <a:pPr>
                <a:defRPr/>
              </a:pPr>
              <a:t>‹#›</a:t>
            </a:fld>
            <a:endParaRPr lang="en-US" altLang="en-US"/>
          </a:p>
        </p:txBody>
      </p:sp>
    </p:spTree>
    <p:extLst>
      <p:ext uri="{BB962C8B-B14F-4D97-AF65-F5344CB8AC3E}">
        <p14:creationId xmlns:p14="http://schemas.microsoft.com/office/powerpoint/2010/main" val="129024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882834" y="2691130"/>
            <a:ext cx="29684882" cy="13343520"/>
          </a:xfrm>
        </p:spPr>
        <p:txBody>
          <a:bodyPr anchor="ctr"/>
          <a:lstStyle>
            <a:lvl1pPr algn="l">
              <a:defRPr sz="1942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853570" y="17716606"/>
            <a:ext cx="29714144" cy="2270191"/>
          </a:xfrm>
        </p:spPr>
        <p:txBody>
          <a:bodyPr anchor="b">
            <a:noAutofit/>
          </a:bodyPr>
          <a:lstStyle>
            <a:lvl1pPr marL="0" indent="0">
              <a:buFontTx/>
              <a:buNone/>
              <a:defRPr sz="10595">
                <a:solidFill>
                  <a:schemeClr val="accent1"/>
                </a:solidFill>
              </a:defRPr>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Text Placeholder 2"/>
          <p:cNvSpPr>
            <a:spLocks noGrp="1"/>
          </p:cNvSpPr>
          <p:nvPr>
            <p:ph type="body" idx="1"/>
          </p:nvPr>
        </p:nvSpPr>
        <p:spPr>
          <a:xfrm>
            <a:off x="2853577" y="19986797"/>
            <a:ext cx="29714139" cy="6683300"/>
          </a:xfrm>
        </p:spPr>
        <p:txBody>
          <a:bodyPr/>
          <a:lstStyle>
            <a:lvl1pPr marL="0" indent="0" algn="l">
              <a:buNone/>
              <a:defRPr sz="7946">
                <a:solidFill>
                  <a:schemeClr val="tx1">
                    <a:lumMod val="50000"/>
                    <a:lumOff val="50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2F4F3964-9AB6-4DFB-B6C2-DB4868692131}"/>
              </a:ext>
            </a:extLst>
          </p:cNvPr>
          <p:cNvSpPr>
            <a:spLocks noGrp="1"/>
          </p:cNvSpPr>
          <p:nvPr>
            <p:ph type="dt" sz="half" idx="14"/>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162E509-57DB-4324-9BD7-F54AE6121923}"/>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3939F8-6FD5-4EB1-A6A9-5BDD6CE6CD54}"/>
              </a:ext>
            </a:extLst>
          </p:cNvPr>
          <p:cNvSpPr>
            <a:spLocks noGrp="1"/>
          </p:cNvSpPr>
          <p:nvPr>
            <p:ph type="sldNum" sz="quarter" idx="16"/>
          </p:nvPr>
        </p:nvSpPr>
        <p:spPr/>
        <p:txBody>
          <a:bodyPr/>
          <a:lstStyle>
            <a:lvl1pPr>
              <a:defRPr/>
            </a:lvl1pPr>
          </a:lstStyle>
          <a:p>
            <a:pPr>
              <a:defRPr/>
            </a:pPr>
            <a:fld id="{726F0128-E6ED-4101-80E9-D5D8B178046B}" type="slidenum">
              <a:rPr lang="en-US" altLang="en-US"/>
              <a:pPr>
                <a:defRPr/>
              </a:pPr>
              <a:t>‹#›</a:t>
            </a:fld>
            <a:endParaRPr lang="en-US" altLang="en-US"/>
          </a:p>
        </p:txBody>
      </p:sp>
    </p:spTree>
    <p:extLst>
      <p:ext uri="{BB962C8B-B14F-4D97-AF65-F5344CB8AC3E}">
        <p14:creationId xmlns:p14="http://schemas.microsoft.com/office/powerpoint/2010/main" val="223067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99E6EF-C0A4-4D80-8403-5D6531A1150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FF47A5A-E774-4C2D-B1E8-9F0E31530B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AF3B66-0087-49E5-AEAD-2C98DA4C7F79}"/>
              </a:ext>
            </a:extLst>
          </p:cNvPr>
          <p:cNvSpPr>
            <a:spLocks noGrp="1"/>
          </p:cNvSpPr>
          <p:nvPr>
            <p:ph type="sldNum" sz="quarter" idx="12"/>
          </p:nvPr>
        </p:nvSpPr>
        <p:spPr/>
        <p:txBody>
          <a:bodyPr/>
          <a:lstStyle>
            <a:lvl1pPr>
              <a:defRPr/>
            </a:lvl1pPr>
          </a:lstStyle>
          <a:p>
            <a:pPr>
              <a:defRPr/>
            </a:pPr>
            <a:fld id="{7E73B0B0-DCC3-4EE1-B11D-8A4687EFEF46}" type="slidenum">
              <a:rPr lang="en-US" altLang="en-US"/>
              <a:pPr>
                <a:defRPr/>
              </a:pPr>
              <a:t>‹#›</a:t>
            </a:fld>
            <a:endParaRPr lang="en-US" altLang="en-US"/>
          </a:p>
        </p:txBody>
      </p:sp>
    </p:spTree>
    <p:extLst>
      <p:ext uri="{BB962C8B-B14F-4D97-AF65-F5344CB8AC3E}">
        <p14:creationId xmlns:p14="http://schemas.microsoft.com/office/powerpoint/2010/main" val="1818515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80254" y="2691132"/>
            <a:ext cx="4581894" cy="2318296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853579" y="2691132"/>
            <a:ext cx="24318314" cy="231829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24D3DA4-B8A6-4A30-BF90-52892D7417A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037E83-B315-4F48-8FB0-F78BADA698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DA0285-94D1-4839-9AB3-E69D1A4CB62B}"/>
              </a:ext>
            </a:extLst>
          </p:cNvPr>
          <p:cNvSpPr>
            <a:spLocks noGrp="1"/>
          </p:cNvSpPr>
          <p:nvPr>
            <p:ph type="sldNum" sz="quarter" idx="12"/>
          </p:nvPr>
        </p:nvSpPr>
        <p:spPr/>
        <p:txBody>
          <a:bodyPr/>
          <a:lstStyle>
            <a:lvl1pPr>
              <a:defRPr/>
            </a:lvl1pPr>
          </a:lstStyle>
          <a:p>
            <a:pPr>
              <a:defRPr/>
            </a:pPr>
            <a:fld id="{757BDC61-34A0-4AC8-ADC2-E2DBCC548524}" type="slidenum">
              <a:rPr lang="en-US" altLang="en-US"/>
              <a:pPr>
                <a:defRPr/>
              </a:pPr>
              <a:t>‹#›</a:t>
            </a:fld>
            <a:endParaRPr lang="en-US" altLang="en-US"/>
          </a:p>
        </p:txBody>
      </p:sp>
    </p:spTree>
    <p:extLst>
      <p:ext uri="{BB962C8B-B14F-4D97-AF65-F5344CB8AC3E}">
        <p14:creationId xmlns:p14="http://schemas.microsoft.com/office/powerpoint/2010/main" val="428018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89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3CB6639-6AFC-42DD-A5AF-5B7DD093463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420BDFC-7E8A-404D-9F6E-10DCF29E71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70BC06-7DCB-40D0-ABD6-2FCBAD39DC63}"/>
              </a:ext>
            </a:extLst>
          </p:cNvPr>
          <p:cNvSpPr>
            <a:spLocks noGrp="1"/>
          </p:cNvSpPr>
          <p:nvPr>
            <p:ph type="sldNum" sz="quarter" idx="12"/>
          </p:nvPr>
        </p:nvSpPr>
        <p:spPr/>
        <p:txBody>
          <a:bodyPr/>
          <a:lstStyle>
            <a:lvl1pPr>
              <a:defRPr/>
            </a:lvl1pPr>
          </a:lstStyle>
          <a:p>
            <a:pPr>
              <a:defRPr/>
            </a:pPr>
            <a:fld id="{3F0D5463-D337-4651-BD6A-BE2BFE62571A}" type="slidenum">
              <a:rPr lang="en-US" altLang="en-US"/>
              <a:pPr>
                <a:defRPr/>
              </a:pPr>
              <a:t>‹#›</a:t>
            </a:fld>
            <a:endParaRPr lang="en-US" altLang="en-US"/>
          </a:p>
        </p:txBody>
      </p:sp>
    </p:spTree>
    <p:extLst>
      <p:ext uri="{BB962C8B-B14F-4D97-AF65-F5344CB8AC3E}">
        <p14:creationId xmlns:p14="http://schemas.microsoft.com/office/powerpoint/2010/main" val="87359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53577" y="11923209"/>
            <a:ext cx="29714139" cy="8063594"/>
          </a:xfrm>
        </p:spPr>
        <p:txBody>
          <a:bodyPr anchor="b"/>
          <a:lstStyle>
            <a:lvl1pPr algn="l">
              <a:defRPr sz="17658" b="0" cap="none"/>
            </a:lvl1pPr>
          </a:lstStyle>
          <a:p>
            <a:r>
              <a:rPr lang="en-US"/>
              <a:t>Click to edit Master title style</a:t>
            </a:r>
            <a:endParaRPr lang="en-US" dirty="0"/>
          </a:p>
        </p:txBody>
      </p:sp>
      <p:sp>
        <p:nvSpPr>
          <p:cNvPr id="3" name="Text Placeholder 2"/>
          <p:cNvSpPr>
            <a:spLocks noGrp="1"/>
          </p:cNvSpPr>
          <p:nvPr>
            <p:ph type="body" idx="1"/>
          </p:nvPr>
        </p:nvSpPr>
        <p:spPr>
          <a:xfrm>
            <a:off x="2853577" y="19986797"/>
            <a:ext cx="29714139" cy="3798308"/>
          </a:xfrm>
        </p:spPr>
        <p:txBody>
          <a:bodyPr/>
          <a:lstStyle>
            <a:lvl1pPr marL="0" indent="0" algn="l">
              <a:buNone/>
              <a:defRPr sz="8829">
                <a:solidFill>
                  <a:schemeClr val="tx1">
                    <a:lumMod val="50000"/>
                    <a:lumOff val="50000"/>
                  </a:schemeClr>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6090D-8A76-4886-9458-4B249C94C5A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1411A9-BB07-43F6-83FF-E5775D726A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9634B6-7957-48F5-BF0C-D4F1ACCD2072}"/>
              </a:ext>
            </a:extLst>
          </p:cNvPr>
          <p:cNvSpPr>
            <a:spLocks noGrp="1"/>
          </p:cNvSpPr>
          <p:nvPr>
            <p:ph type="sldNum" sz="quarter" idx="12"/>
          </p:nvPr>
        </p:nvSpPr>
        <p:spPr/>
        <p:txBody>
          <a:bodyPr/>
          <a:lstStyle>
            <a:lvl1pPr>
              <a:defRPr/>
            </a:lvl1pPr>
          </a:lstStyle>
          <a:p>
            <a:pPr>
              <a:defRPr/>
            </a:pPr>
            <a:fld id="{4560B585-4D8E-4F37-B8A4-9165E1227D12}" type="slidenum">
              <a:rPr lang="en-US" altLang="en-US"/>
              <a:pPr>
                <a:defRPr/>
              </a:pPr>
              <a:t>‹#›</a:t>
            </a:fld>
            <a:endParaRPr lang="en-US" altLang="en-US"/>
          </a:p>
        </p:txBody>
      </p:sp>
    </p:spTree>
    <p:extLst>
      <p:ext uri="{BB962C8B-B14F-4D97-AF65-F5344CB8AC3E}">
        <p14:creationId xmlns:p14="http://schemas.microsoft.com/office/powerpoint/2010/main" val="156640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53584" y="2691130"/>
            <a:ext cx="29714134" cy="58307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853587" y="9538100"/>
            <a:ext cx="14455674" cy="17131992"/>
          </a:xfrm>
        </p:spPr>
        <p:txBody>
          <a:bodyPr/>
          <a:lstStyle>
            <a:lvl1pPr>
              <a:defRPr sz="7946"/>
            </a:lvl1pPr>
            <a:lvl2pPr>
              <a:defRPr sz="7063"/>
            </a:lvl2pPr>
            <a:lvl3pPr>
              <a:defRPr sz="6180"/>
            </a:lvl3pPr>
            <a:lvl4pPr>
              <a:defRPr sz="5298"/>
            </a:lvl4pPr>
            <a:lvl5pPr>
              <a:defRPr sz="5298"/>
            </a:lvl5pPr>
            <a:lvl6pPr>
              <a:defRPr sz="5298"/>
            </a:lvl6pPr>
            <a:lvl7pPr>
              <a:defRPr sz="5298"/>
            </a:lvl7pPr>
            <a:lvl8pPr>
              <a:defRPr sz="5298"/>
            </a:lvl8pPr>
            <a:lvl9pPr>
              <a:defRPr sz="52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112040" y="9538107"/>
            <a:ext cx="14455679" cy="17131996"/>
          </a:xfrm>
        </p:spPr>
        <p:txBody>
          <a:bodyPr/>
          <a:lstStyle>
            <a:lvl1pPr>
              <a:defRPr sz="7946"/>
            </a:lvl1pPr>
            <a:lvl2pPr>
              <a:defRPr sz="7063"/>
            </a:lvl2pPr>
            <a:lvl3pPr>
              <a:defRPr sz="6180"/>
            </a:lvl3pPr>
            <a:lvl4pPr>
              <a:defRPr sz="5298"/>
            </a:lvl4pPr>
            <a:lvl5pPr>
              <a:defRPr sz="5298"/>
            </a:lvl5pPr>
            <a:lvl6pPr>
              <a:defRPr sz="5298"/>
            </a:lvl6pPr>
            <a:lvl7pPr>
              <a:defRPr sz="5298"/>
            </a:lvl7pPr>
            <a:lvl8pPr>
              <a:defRPr sz="5298"/>
            </a:lvl8pPr>
            <a:lvl9pPr>
              <a:defRPr sz="52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3321730-DD35-42DC-9579-33B379CC60D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021EFD3-4A34-4F69-9FB1-051FC086147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82F2550-5974-4DB4-AD05-3780BA2B02FD}"/>
              </a:ext>
            </a:extLst>
          </p:cNvPr>
          <p:cNvSpPr>
            <a:spLocks noGrp="1"/>
          </p:cNvSpPr>
          <p:nvPr>
            <p:ph type="sldNum" sz="quarter" idx="12"/>
          </p:nvPr>
        </p:nvSpPr>
        <p:spPr/>
        <p:txBody>
          <a:bodyPr/>
          <a:lstStyle>
            <a:lvl1pPr>
              <a:defRPr/>
            </a:lvl1pPr>
          </a:lstStyle>
          <a:p>
            <a:pPr>
              <a:defRPr/>
            </a:pPr>
            <a:fld id="{69ADFC62-24BD-4009-B3F7-5042B8F7B694}" type="slidenum">
              <a:rPr lang="en-US" altLang="en-US"/>
              <a:pPr>
                <a:defRPr/>
              </a:pPr>
              <a:t>‹#›</a:t>
            </a:fld>
            <a:endParaRPr lang="en-US" altLang="en-US"/>
          </a:p>
        </p:txBody>
      </p:sp>
    </p:spTree>
    <p:extLst>
      <p:ext uri="{BB962C8B-B14F-4D97-AF65-F5344CB8AC3E}">
        <p14:creationId xmlns:p14="http://schemas.microsoft.com/office/powerpoint/2010/main" val="169706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3582" y="2691130"/>
            <a:ext cx="29714130" cy="583078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853579" y="9539840"/>
            <a:ext cx="14467672" cy="2543957"/>
          </a:xfrm>
        </p:spPr>
        <p:txBody>
          <a:bodyPr anchor="b">
            <a:noAutofit/>
          </a:bodyPr>
          <a:lstStyle>
            <a:lvl1pPr marL="0" indent="0">
              <a:buNone/>
              <a:defRPr sz="10595" b="0"/>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853579" y="12083803"/>
            <a:ext cx="14467672" cy="145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100037" y="9539840"/>
            <a:ext cx="14467672" cy="2543957"/>
          </a:xfrm>
        </p:spPr>
        <p:txBody>
          <a:bodyPr anchor="b">
            <a:noAutofit/>
          </a:bodyPr>
          <a:lstStyle>
            <a:lvl1pPr marL="0" indent="0">
              <a:buNone/>
              <a:defRPr sz="10595" b="0"/>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18100037" y="12083803"/>
            <a:ext cx="14467672" cy="145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D0C50F09-7556-4860-B420-3EF60C210E2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5BA3654-CA4C-46FF-A5CA-B1AF71B80B2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C499AAE-A22D-4D6C-9B6C-E361116C1B6E}"/>
              </a:ext>
            </a:extLst>
          </p:cNvPr>
          <p:cNvSpPr>
            <a:spLocks noGrp="1"/>
          </p:cNvSpPr>
          <p:nvPr>
            <p:ph type="sldNum" sz="quarter" idx="12"/>
          </p:nvPr>
        </p:nvSpPr>
        <p:spPr/>
        <p:txBody>
          <a:bodyPr/>
          <a:lstStyle>
            <a:lvl1pPr>
              <a:defRPr/>
            </a:lvl1pPr>
          </a:lstStyle>
          <a:p>
            <a:pPr>
              <a:defRPr/>
            </a:pPr>
            <a:fld id="{85B5E785-A068-4A51-A31E-A0A21F2C58EC}" type="slidenum">
              <a:rPr lang="en-US" altLang="en-US"/>
              <a:pPr>
                <a:defRPr/>
              </a:pPr>
              <a:t>‹#›</a:t>
            </a:fld>
            <a:endParaRPr lang="en-US" altLang="en-US"/>
          </a:p>
        </p:txBody>
      </p:sp>
    </p:spTree>
    <p:extLst>
      <p:ext uri="{BB962C8B-B14F-4D97-AF65-F5344CB8AC3E}">
        <p14:creationId xmlns:p14="http://schemas.microsoft.com/office/powerpoint/2010/main" val="371219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3580" y="2691130"/>
            <a:ext cx="29714134" cy="5830782"/>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59BA73D-F9CE-429E-9219-D77584E00BAB}"/>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FECE6A8-0DDD-4614-97DD-DF62E20227F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7D42337-E19D-41DF-92A1-F6ECFFCC8903}"/>
              </a:ext>
            </a:extLst>
          </p:cNvPr>
          <p:cNvSpPr>
            <a:spLocks noGrp="1"/>
          </p:cNvSpPr>
          <p:nvPr>
            <p:ph type="sldNum" sz="quarter" idx="12"/>
          </p:nvPr>
        </p:nvSpPr>
        <p:spPr/>
        <p:txBody>
          <a:bodyPr/>
          <a:lstStyle>
            <a:lvl1pPr>
              <a:defRPr/>
            </a:lvl1pPr>
          </a:lstStyle>
          <a:p>
            <a:pPr>
              <a:defRPr/>
            </a:pPr>
            <a:fld id="{7008D696-F297-4087-9606-55DA02F80D60}" type="slidenum">
              <a:rPr lang="en-US" altLang="en-US"/>
              <a:pPr>
                <a:defRPr/>
              </a:pPr>
              <a:t>‹#›</a:t>
            </a:fld>
            <a:endParaRPr lang="en-US" altLang="en-US"/>
          </a:p>
        </p:txBody>
      </p:sp>
    </p:spTree>
    <p:extLst>
      <p:ext uri="{BB962C8B-B14F-4D97-AF65-F5344CB8AC3E}">
        <p14:creationId xmlns:p14="http://schemas.microsoft.com/office/powerpoint/2010/main" val="144551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6CFAD6-67B5-4C78-A727-2A7245518F19}"/>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9CDA08D-113B-41A9-B75F-69BD2299893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5FDE15B-E3CC-46BD-9C70-D5FDC4EBA1DB}"/>
              </a:ext>
            </a:extLst>
          </p:cNvPr>
          <p:cNvSpPr>
            <a:spLocks noGrp="1"/>
          </p:cNvSpPr>
          <p:nvPr>
            <p:ph type="sldNum" sz="quarter" idx="12"/>
          </p:nvPr>
        </p:nvSpPr>
        <p:spPr/>
        <p:txBody>
          <a:bodyPr/>
          <a:lstStyle>
            <a:lvl1pPr>
              <a:defRPr/>
            </a:lvl1pPr>
          </a:lstStyle>
          <a:p>
            <a:pPr>
              <a:defRPr/>
            </a:pPr>
            <a:fld id="{780A7D73-5C4F-4171-91AA-AC2CE6F858D5}" type="slidenum">
              <a:rPr lang="en-US" altLang="en-US"/>
              <a:pPr>
                <a:defRPr/>
              </a:pPr>
              <a:t>‹#›</a:t>
            </a:fld>
            <a:endParaRPr lang="en-US" altLang="en-US"/>
          </a:p>
        </p:txBody>
      </p:sp>
    </p:spTree>
    <p:extLst>
      <p:ext uri="{BB962C8B-B14F-4D97-AF65-F5344CB8AC3E}">
        <p14:creationId xmlns:p14="http://schemas.microsoft.com/office/powerpoint/2010/main" val="41936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3580" y="6615712"/>
            <a:ext cx="13061055" cy="5643895"/>
          </a:xfrm>
        </p:spPr>
        <p:txBody>
          <a:bodyPr anchor="b"/>
          <a:lstStyle>
            <a:lvl1pPr>
              <a:defRPr sz="8829"/>
            </a:lvl1pPr>
          </a:lstStyle>
          <a:p>
            <a:r>
              <a:rPr lang="en-US"/>
              <a:t>Click to edit Master title style</a:t>
            </a:r>
            <a:endParaRPr lang="en-US" dirty="0"/>
          </a:p>
        </p:txBody>
      </p:sp>
      <p:sp>
        <p:nvSpPr>
          <p:cNvPr id="3" name="Content Placeholder 2"/>
          <p:cNvSpPr>
            <a:spLocks noGrp="1"/>
          </p:cNvSpPr>
          <p:nvPr>
            <p:ph idx="1"/>
          </p:nvPr>
        </p:nvSpPr>
        <p:spPr>
          <a:xfrm>
            <a:off x="16717414" y="2273182"/>
            <a:ext cx="15850298" cy="24396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3580" y="12259605"/>
            <a:ext cx="13061055" cy="11409266"/>
          </a:xfrm>
        </p:spPr>
        <p:txBody>
          <a:bodyPr/>
          <a:lstStyle>
            <a:lvl1pPr marL="0" indent="0">
              <a:buNone/>
              <a:defRPr sz="6180"/>
            </a:lvl1pPr>
            <a:lvl2pPr marL="1513766" indent="0">
              <a:buNone/>
              <a:defRPr sz="4635"/>
            </a:lvl2pPr>
            <a:lvl3pPr marL="3027533" indent="0">
              <a:buNone/>
              <a:defRPr sz="3973"/>
            </a:lvl3pPr>
            <a:lvl4pPr marL="4541299" indent="0">
              <a:buNone/>
              <a:defRPr sz="3311"/>
            </a:lvl4pPr>
            <a:lvl5pPr marL="6055065" indent="0">
              <a:buNone/>
              <a:defRPr sz="3311"/>
            </a:lvl5pPr>
            <a:lvl6pPr marL="7568832" indent="0">
              <a:buNone/>
              <a:defRPr sz="3311"/>
            </a:lvl6pPr>
            <a:lvl7pPr marL="9082598" indent="0">
              <a:buNone/>
              <a:defRPr sz="3311"/>
            </a:lvl7pPr>
            <a:lvl8pPr marL="10596364" indent="0">
              <a:buNone/>
              <a:defRPr sz="3311"/>
            </a:lvl8pPr>
            <a:lvl9pPr marL="12110131" indent="0">
              <a:buNone/>
              <a:defRPr sz="3311"/>
            </a:lvl9pPr>
          </a:lstStyle>
          <a:p>
            <a:pPr lvl="0"/>
            <a:r>
              <a:rPr lang="en-US"/>
              <a:t>Click to edit Master text styles</a:t>
            </a:r>
          </a:p>
        </p:txBody>
      </p:sp>
      <p:sp>
        <p:nvSpPr>
          <p:cNvPr id="5" name="Date Placeholder 3">
            <a:extLst>
              <a:ext uri="{FF2B5EF4-FFF2-40B4-BE49-F238E27FC236}">
                <a16:creationId xmlns:a16="http://schemas.microsoft.com/office/drawing/2014/main" id="{98B8D7A9-FD2D-4D46-9863-BCB6708053E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821C59E-DF8B-41DF-9A99-0A583ED822F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19231DF-CB4C-49D0-BD0D-E8DA610C382F}"/>
              </a:ext>
            </a:extLst>
          </p:cNvPr>
          <p:cNvSpPr>
            <a:spLocks noGrp="1"/>
          </p:cNvSpPr>
          <p:nvPr>
            <p:ph type="sldNum" sz="quarter" idx="12"/>
          </p:nvPr>
        </p:nvSpPr>
        <p:spPr/>
        <p:txBody>
          <a:bodyPr/>
          <a:lstStyle>
            <a:lvl1pPr>
              <a:defRPr/>
            </a:lvl1pPr>
          </a:lstStyle>
          <a:p>
            <a:pPr>
              <a:defRPr/>
            </a:pPr>
            <a:fld id="{939F67AC-7659-4EFF-A5F1-3BB33A753B30}" type="slidenum">
              <a:rPr lang="en-US" altLang="en-US"/>
              <a:pPr>
                <a:defRPr/>
              </a:pPr>
              <a:t>‹#›</a:t>
            </a:fld>
            <a:endParaRPr lang="en-US" altLang="en-US"/>
          </a:p>
        </p:txBody>
      </p:sp>
    </p:spTree>
    <p:extLst>
      <p:ext uri="{BB962C8B-B14F-4D97-AF65-F5344CB8AC3E}">
        <p14:creationId xmlns:p14="http://schemas.microsoft.com/office/powerpoint/2010/main" val="146143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3580" y="21192649"/>
            <a:ext cx="29714134" cy="2501912"/>
          </a:xfrm>
        </p:spPr>
        <p:txBody>
          <a:bodyPr anchor="b"/>
          <a:lstStyle>
            <a:lvl1pPr algn="l">
              <a:defRPr sz="1059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53580" y="2691130"/>
            <a:ext cx="29714134" cy="16977243"/>
          </a:xfrm>
        </p:spPr>
        <p:txBody>
          <a:bodyPr rtlCol="0">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853580" y="23694561"/>
            <a:ext cx="29714134" cy="2975535"/>
          </a:xfrm>
        </p:spPr>
        <p:txBody>
          <a:bodyPr/>
          <a:lstStyle>
            <a:lvl1pPr marL="0" indent="0">
              <a:buNone/>
              <a:defRPr sz="5298"/>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3">
            <a:extLst>
              <a:ext uri="{FF2B5EF4-FFF2-40B4-BE49-F238E27FC236}">
                <a16:creationId xmlns:a16="http://schemas.microsoft.com/office/drawing/2014/main" id="{29074EAD-2026-4AED-A656-7EBA1A9D5D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CE00DC2-E20F-4E0B-8B61-B7553173D33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82B4ABA-C4AA-407B-A184-88FDA76018EE}"/>
              </a:ext>
            </a:extLst>
          </p:cNvPr>
          <p:cNvSpPr>
            <a:spLocks noGrp="1"/>
          </p:cNvSpPr>
          <p:nvPr>
            <p:ph type="sldNum" sz="quarter" idx="12"/>
          </p:nvPr>
        </p:nvSpPr>
        <p:spPr/>
        <p:txBody>
          <a:bodyPr/>
          <a:lstStyle>
            <a:lvl1pPr>
              <a:defRPr/>
            </a:lvl1pPr>
          </a:lstStyle>
          <a:p>
            <a:pPr>
              <a:defRPr/>
            </a:pPr>
            <a:fld id="{7D12E3DB-1CD2-41E0-B878-0436AD11A990}" type="slidenum">
              <a:rPr lang="en-US" altLang="en-US"/>
              <a:pPr>
                <a:defRPr/>
              </a:pPr>
              <a:t>‹#›</a:t>
            </a:fld>
            <a:endParaRPr lang="en-US" altLang="en-US"/>
          </a:p>
        </p:txBody>
      </p:sp>
    </p:spTree>
    <p:extLst>
      <p:ext uri="{BB962C8B-B14F-4D97-AF65-F5344CB8AC3E}">
        <p14:creationId xmlns:p14="http://schemas.microsoft.com/office/powerpoint/2010/main" val="92020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3A5A75D0-F218-48DE-BEE3-37968F6BF045}"/>
              </a:ext>
            </a:extLst>
          </p:cNvPr>
          <p:cNvGrpSpPr>
            <a:grpSpLocks/>
          </p:cNvGrpSpPr>
          <p:nvPr/>
        </p:nvGrpSpPr>
        <p:grpSpPr bwMode="auto">
          <a:xfrm>
            <a:off x="-39688" y="-38100"/>
            <a:ext cx="42932351" cy="30351413"/>
            <a:chOff x="-8467" y="-8468"/>
            <a:chExt cx="9171317" cy="6874935"/>
          </a:xfrm>
        </p:grpSpPr>
        <p:cxnSp>
          <p:nvCxnSpPr>
            <p:cNvPr id="7" name="Straight Connector 6">
              <a:extLst>
                <a:ext uri="{FF2B5EF4-FFF2-40B4-BE49-F238E27FC236}">
                  <a16:creationId xmlns:a16="http://schemas.microsoft.com/office/drawing/2014/main" id="{1E043ED6-A0B6-4015-A6E4-C1873AB2A4D8}"/>
                </a:ext>
              </a:extLst>
            </p:cNvPr>
            <p:cNvCxnSpPr/>
            <p:nvPr/>
          </p:nvCxnSpPr>
          <p:spPr>
            <a:xfrm flipV="1">
              <a:off x="5130984" y="4175681"/>
              <a:ext cx="4022371" cy="268215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5F2614-006D-4F2E-862D-7D0D64149DF7}"/>
                </a:ext>
              </a:extLst>
            </p:cNvPr>
            <p:cNvCxnSpPr/>
            <p:nvPr/>
          </p:nvCxnSpPr>
          <p:spPr>
            <a:xfrm>
              <a:off x="7042636" y="162"/>
              <a:ext cx="1219157" cy="6857675"/>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a:extLst>
                <a:ext uri="{FF2B5EF4-FFF2-40B4-BE49-F238E27FC236}">
                  <a16:creationId xmlns:a16="http://schemas.microsoft.com/office/drawing/2014/main" id="{003591A6-2ACC-43B9-8E3F-53E340436DC7}"/>
                </a:ext>
              </a:extLst>
            </p:cNvPr>
            <p:cNvSpPr/>
            <p:nvPr/>
          </p:nvSpPr>
          <p:spPr>
            <a:xfrm>
              <a:off x="6892064" y="162"/>
              <a:ext cx="2269430" cy="686630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93E79808-B07F-49A9-B0F9-597EFCECA2AC}"/>
                </a:ext>
              </a:extLst>
            </p:cNvPr>
            <p:cNvSpPr/>
            <p:nvPr/>
          </p:nvSpPr>
          <p:spPr>
            <a:xfrm>
              <a:off x="7205077" y="-8468"/>
              <a:ext cx="1948278" cy="686630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53889CF-505B-41F5-85BE-8953F3E2A5E3}"/>
                </a:ext>
              </a:extLst>
            </p:cNvPr>
            <p:cNvSpPr/>
            <p:nvPr/>
          </p:nvSpPr>
          <p:spPr>
            <a:xfrm>
              <a:off x="6638059" y="3920015"/>
              <a:ext cx="2513261" cy="2937822"/>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02F8DF99-B731-42D2-B0AA-1390A5E6DEEB}"/>
                </a:ext>
              </a:extLst>
            </p:cNvPr>
            <p:cNvSpPr/>
            <p:nvPr/>
          </p:nvSpPr>
          <p:spPr>
            <a:xfrm>
              <a:off x="7010419" y="-8468"/>
              <a:ext cx="2142936" cy="686630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3FA3B900-15D9-4FE3-BF46-25221E6AE1E6}"/>
                </a:ext>
              </a:extLst>
            </p:cNvPr>
            <p:cNvSpPr/>
            <p:nvPr/>
          </p:nvSpPr>
          <p:spPr>
            <a:xfrm>
              <a:off x="8295705" y="-8468"/>
              <a:ext cx="857649" cy="686630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CD0C7B8-4BD6-4E75-8008-2875F0F3A1ED}"/>
                </a:ext>
              </a:extLst>
            </p:cNvPr>
            <p:cNvSpPr/>
            <p:nvPr/>
          </p:nvSpPr>
          <p:spPr>
            <a:xfrm>
              <a:off x="8094265" y="-8468"/>
              <a:ext cx="1066551" cy="686630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54252C8C-2BBB-43BD-97D1-EF86890565FE}"/>
                </a:ext>
              </a:extLst>
            </p:cNvPr>
            <p:cNvSpPr/>
            <p:nvPr/>
          </p:nvSpPr>
          <p:spPr>
            <a:xfrm>
              <a:off x="8068830" y="4893775"/>
              <a:ext cx="1094020" cy="1964062"/>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1D3A8D4A-AC86-4B21-994B-24B8DDF5BF03}"/>
                </a:ext>
              </a:extLst>
            </p:cNvPr>
            <p:cNvSpPr/>
            <p:nvPr/>
          </p:nvSpPr>
          <p:spPr>
            <a:xfrm>
              <a:off x="-8467" y="4013148"/>
              <a:ext cx="457142" cy="2853319"/>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B397DFD6-1DCF-42D1-B87B-7556F092A4B0}"/>
              </a:ext>
            </a:extLst>
          </p:cNvPr>
          <p:cNvSpPr>
            <a:spLocks noGrp="1" noChangeArrowheads="1"/>
          </p:cNvSpPr>
          <p:nvPr>
            <p:ph type="title"/>
          </p:nvPr>
        </p:nvSpPr>
        <p:spPr bwMode="auto">
          <a:xfrm>
            <a:off x="2854325" y="2690813"/>
            <a:ext cx="29713238" cy="58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2CAA5C74-9FB9-4DC6-97EA-03245DD80BC8}"/>
              </a:ext>
            </a:extLst>
          </p:cNvPr>
          <p:cNvSpPr>
            <a:spLocks noGrp="1" noChangeArrowheads="1"/>
          </p:cNvSpPr>
          <p:nvPr>
            <p:ph type="body" idx="1"/>
          </p:nvPr>
        </p:nvSpPr>
        <p:spPr bwMode="auto">
          <a:xfrm>
            <a:off x="2854325" y="9537700"/>
            <a:ext cx="29713238" cy="171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FF000BC-8119-4090-9B2E-0853AC961AF2}"/>
              </a:ext>
            </a:extLst>
          </p:cNvPr>
          <p:cNvSpPr>
            <a:spLocks noGrp="1"/>
          </p:cNvSpPr>
          <p:nvPr>
            <p:ph type="dt" sz="half" idx="2"/>
          </p:nvPr>
        </p:nvSpPr>
        <p:spPr>
          <a:xfrm>
            <a:off x="25303163" y="26670000"/>
            <a:ext cx="3201987" cy="1611313"/>
          </a:xfrm>
          <a:prstGeom prst="rect">
            <a:avLst/>
          </a:prstGeom>
        </p:spPr>
        <p:txBody>
          <a:bodyPr vert="horz" lIns="91440" tIns="45720" rIns="91440" bIns="45720" rtlCol="0" anchor="ctr"/>
          <a:lstStyle>
            <a:lvl1pPr algn="r" eaLnBrk="1" fontAlgn="auto" hangingPunct="1">
              <a:spcBef>
                <a:spcPts val="0"/>
              </a:spcBef>
              <a:spcAft>
                <a:spcPts val="0"/>
              </a:spcAft>
              <a:defRPr sz="3973">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EE03EAB0-8263-4581-A726-EF170431A491}"/>
              </a:ext>
            </a:extLst>
          </p:cNvPr>
          <p:cNvSpPr>
            <a:spLocks noGrp="1"/>
          </p:cNvSpPr>
          <p:nvPr>
            <p:ph type="ftr" sz="quarter" idx="3"/>
          </p:nvPr>
        </p:nvSpPr>
        <p:spPr>
          <a:xfrm>
            <a:off x="2854325" y="26670000"/>
            <a:ext cx="21639213" cy="1611313"/>
          </a:xfrm>
          <a:prstGeom prst="rect">
            <a:avLst/>
          </a:prstGeom>
        </p:spPr>
        <p:txBody>
          <a:bodyPr vert="horz" lIns="91440" tIns="45720" rIns="91440" bIns="45720" rtlCol="0" anchor="ctr"/>
          <a:lstStyle>
            <a:lvl1pPr algn="l" eaLnBrk="1" fontAlgn="auto" hangingPunct="1">
              <a:spcBef>
                <a:spcPts val="0"/>
              </a:spcBef>
              <a:spcAft>
                <a:spcPts val="0"/>
              </a:spcAft>
              <a:defRPr sz="3973">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7BE7962-F48D-4475-A77C-DBC31BCD3954}"/>
              </a:ext>
            </a:extLst>
          </p:cNvPr>
          <p:cNvSpPr>
            <a:spLocks noGrp="1"/>
          </p:cNvSpPr>
          <p:nvPr>
            <p:ph type="sldNum" sz="quarter" idx="4"/>
          </p:nvPr>
        </p:nvSpPr>
        <p:spPr>
          <a:xfrm>
            <a:off x="30167263" y="26670000"/>
            <a:ext cx="2400300" cy="1611313"/>
          </a:xfrm>
          <a:prstGeom prst="rect">
            <a:avLst/>
          </a:prstGeom>
        </p:spPr>
        <p:txBody>
          <a:bodyPr vert="horz" lIns="91440" tIns="45720" rIns="91440" bIns="45720" rtlCol="0" anchor="ctr"/>
          <a:lstStyle>
            <a:lvl1pPr algn="r" eaLnBrk="1" fontAlgn="auto" hangingPunct="1">
              <a:spcBef>
                <a:spcPts val="0"/>
              </a:spcBef>
              <a:spcAft>
                <a:spcPts val="0"/>
              </a:spcAft>
              <a:defRPr sz="3973">
                <a:solidFill>
                  <a:schemeClr val="accent1">
                    <a:lumMod val="75000"/>
                  </a:schemeClr>
                </a:solidFill>
                <a:latin typeface="+mn-lt"/>
              </a:defRPr>
            </a:lvl1pPr>
          </a:lstStyle>
          <a:p>
            <a:pPr>
              <a:defRPr/>
            </a:pPr>
            <a:fld id="{2FAAC798-03AC-4C8E-876B-EB9365ED3E76}" type="slidenum">
              <a:rPr lang="en-US" altLang="en-US"/>
              <a:pPr>
                <a:defRPr/>
              </a:pPr>
              <a:t>‹#›</a:t>
            </a:fld>
            <a:endParaRPr lang="en-US" altLang="en-US"/>
          </a:p>
        </p:txBody>
      </p:sp>
    </p:spTree>
    <p:extLst>
      <p:ext uri="{BB962C8B-B14F-4D97-AF65-F5344CB8AC3E}">
        <p14:creationId xmlns:p14="http://schemas.microsoft.com/office/powerpoint/2010/main" val="154430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2017713" rtl="0" eaLnBrk="0" fontAlgn="base" hangingPunct="0">
        <a:spcBef>
          <a:spcPct val="0"/>
        </a:spcBef>
        <a:spcAft>
          <a:spcPct val="0"/>
        </a:spcAft>
        <a:defRPr sz="15800" kern="1200">
          <a:solidFill>
            <a:srgbClr val="EB3D9F"/>
          </a:solidFill>
          <a:latin typeface="+mj-lt"/>
          <a:ea typeface="+mj-ea"/>
          <a:cs typeface="+mj-cs"/>
        </a:defRPr>
      </a:lvl1pPr>
      <a:lvl2pPr algn="l" defTabSz="2017713" rtl="0" eaLnBrk="0" fontAlgn="base" hangingPunct="0">
        <a:spcBef>
          <a:spcPct val="0"/>
        </a:spcBef>
        <a:spcAft>
          <a:spcPct val="0"/>
        </a:spcAft>
        <a:defRPr sz="15800">
          <a:solidFill>
            <a:srgbClr val="EB3D9F"/>
          </a:solidFill>
          <a:latin typeface="Trebuchet MS" panose="020B0603020202020204" pitchFamily="34" charset="0"/>
        </a:defRPr>
      </a:lvl2pPr>
      <a:lvl3pPr algn="l" defTabSz="2017713" rtl="0" eaLnBrk="0" fontAlgn="base" hangingPunct="0">
        <a:spcBef>
          <a:spcPct val="0"/>
        </a:spcBef>
        <a:spcAft>
          <a:spcPct val="0"/>
        </a:spcAft>
        <a:defRPr sz="15800">
          <a:solidFill>
            <a:srgbClr val="EB3D9F"/>
          </a:solidFill>
          <a:latin typeface="Trebuchet MS" panose="020B0603020202020204" pitchFamily="34" charset="0"/>
        </a:defRPr>
      </a:lvl3pPr>
      <a:lvl4pPr algn="l" defTabSz="2017713" rtl="0" eaLnBrk="0" fontAlgn="base" hangingPunct="0">
        <a:spcBef>
          <a:spcPct val="0"/>
        </a:spcBef>
        <a:spcAft>
          <a:spcPct val="0"/>
        </a:spcAft>
        <a:defRPr sz="15800">
          <a:solidFill>
            <a:srgbClr val="EB3D9F"/>
          </a:solidFill>
          <a:latin typeface="Trebuchet MS" panose="020B0603020202020204" pitchFamily="34" charset="0"/>
        </a:defRPr>
      </a:lvl4pPr>
      <a:lvl5pPr algn="l" defTabSz="2017713" rtl="0" eaLnBrk="0" fontAlgn="base" hangingPunct="0">
        <a:spcBef>
          <a:spcPct val="0"/>
        </a:spcBef>
        <a:spcAft>
          <a:spcPct val="0"/>
        </a:spcAft>
        <a:defRPr sz="15800">
          <a:solidFill>
            <a:srgbClr val="EB3D9F"/>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512888" indent="-1512888" algn="l" defTabSz="2017713" rtl="0" eaLnBrk="0" fontAlgn="base" hangingPunct="0">
        <a:spcBef>
          <a:spcPts val="4413"/>
        </a:spcBef>
        <a:spcAft>
          <a:spcPct val="0"/>
        </a:spcAft>
        <a:buClr>
          <a:srgbClr val="EB3D9F"/>
        </a:buClr>
        <a:buSzPct val="80000"/>
        <a:buFont typeface="Wingdings 3" panose="05040102010807070707" pitchFamily="18" charset="2"/>
        <a:buChar char=""/>
        <a:defRPr sz="7900" kern="1200">
          <a:solidFill>
            <a:srgbClr val="404040"/>
          </a:solidFill>
          <a:latin typeface="+mn-lt"/>
          <a:ea typeface="+mn-ea"/>
          <a:cs typeface="+mn-cs"/>
        </a:defRPr>
      </a:lvl1pPr>
      <a:lvl2pPr marL="3279775" indent="-1260475" algn="l" defTabSz="2017713" rtl="0" eaLnBrk="0" fontAlgn="base" hangingPunct="0">
        <a:spcBef>
          <a:spcPts val="4413"/>
        </a:spcBef>
        <a:spcAft>
          <a:spcPct val="0"/>
        </a:spcAft>
        <a:buClr>
          <a:srgbClr val="EB3D9F"/>
        </a:buClr>
        <a:buSzPct val="80000"/>
        <a:buFont typeface="Wingdings 3" panose="05040102010807070707" pitchFamily="18" charset="2"/>
        <a:buChar char=""/>
        <a:defRPr sz="7000" kern="1200">
          <a:solidFill>
            <a:srgbClr val="404040"/>
          </a:solidFill>
          <a:latin typeface="+mn-lt"/>
          <a:ea typeface="+mn-ea"/>
          <a:cs typeface="+mn-cs"/>
        </a:defRPr>
      </a:lvl2pPr>
      <a:lvl3pPr marL="5045075" indent="-1008063" algn="l" defTabSz="2017713" rtl="0" eaLnBrk="0" fontAlgn="base" hangingPunct="0">
        <a:spcBef>
          <a:spcPts val="4413"/>
        </a:spcBef>
        <a:spcAft>
          <a:spcPct val="0"/>
        </a:spcAft>
        <a:buClr>
          <a:srgbClr val="EB3D9F"/>
        </a:buClr>
        <a:buSzPct val="80000"/>
        <a:buFont typeface="Wingdings 3" panose="05040102010807070707" pitchFamily="18" charset="2"/>
        <a:buChar char=""/>
        <a:defRPr sz="6100" kern="1200">
          <a:solidFill>
            <a:srgbClr val="404040"/>
          </a:solidFill>
          <a:latin typeface="+mn-lt"/>
          <a:ea typeface="+mn-ea"/>
          <a:cs typeface="+mn-cs"/>
        </a:defRPr>
      </a:lvl3pPr>
      <a:lvl4pPr marL="7062788" indent="-1008063" algn="l" defTabSz="2017713" rtl="0" eaLnBrk="0" fontAlgn="base" hangingPunct="0">
        <a:spcBef>
          <a:spcPts val="4413"/>
        </a:spcBef>
        <a:spcAft>
          <a:spcPct val="0"/>
        </a:spcAft>
        <a:buClr>
          <a:srgbClr val="EB3D9F"/>
        </a:buClr>
        <a:buSzPct val="80000"/>
        <a:buFont typeface="Wingdings 3" panose="05040102010807070707" pitchFamily="18" charset="2"/>
        <a:buChar char=""/>
        <a:defRPr sz="5200" kern="1200">
          <a:solidFill>
            <a:srgbClr val="404040"/>
          </a:solidFill>
          <a:latin typeface="+mn-lt"/>
          <a:ea typeface="+mn-ea"/>
          <a:cs typeface="+mn-cs"/>
        </a:defRPr>
      </a:lvl4pPr>
      <a:lvl5pPr marL="9082088" indent="-1008063" algn="l" defTabSz="2017713" rtl="0" eaLnBrk="0" fontAlgn="base" hangingPunct="0">
        <a:spcBef>
          <a:spcPts val="4413"/>
        </a:spcBef>
        <a:spcAft>
          <a:spcPct val="0"/>
        </a:spcAft>
        <a:buClr>
          <a:srgbClr val="EB3D9F"/>
        </a:buClr>
        <a:buSzPct val="80000"/>
        <a:buFont typeface="Wingdings 3" panose="05040102010807070707" pitchFamily="18" charset="2"/>
        <a:buChar char=""/>
        <a:defRPr sz="5200" kern="1200">
          <a:solidFill>
            <a:srgbClr val="404040"/>
          </a:solidFill>
          <a:latin typeface="+mn-lt"/>
          <a:ea typeface="+mn-ea"/>
          <a:cs typeface="+mn-cs"/>
        </a:defRPr>
      </a:lvl5pPr>
      <a:lvl6pPr marL="11100953" indent="-1009178" algn="l" defTabSz="2018355" rtl="0" eaLnBrk="1" latinLnBrk="0" hangingPunct="1">
        <a:spcBef>
          <a:spcPts val="4415"/>
        </a:spcBef>
        <a:spcAft>
          <a:spcPts val="0"/>
        </a:spcAft>
        <a:buClr>
          <a:schemeClr val="accent1">
            <a:lumMod val="75000"/>
          </a:schemeClr>
        </a:buClr>
        <a:buSzPct val="80000"/>
        <a:buFont typeface="Wingdings 3" charset="2"/>
        <a:buChar char=""/>
        <a:defRPr sz="5298" kern="1200">
          <a:solidFill>
            <a:schemeClr val="tx1">
              <a:lumMod val="75000"/>
              <a:lumOff val="25000"/>
            </a:schemeClr>
          </a:solidFill>
          <a:latin typeface="+mn-lt"/>
          <a:ea typeface="+mn-ea"/>
          <a:cs typeface="+mn-cs"/>
        </a:defRPr>
      </a:lvl6pPr>
      <a:lvl7pPr marL="13119308" indent="-1009178" algn="l" defTabSz="2018355" rtl="0" eaLnBrk="1" latinLnBrk="0" hangingPunct="1">
        <a:spcBef>
          <a:spcPts val="4415"/>
        </a:spcBef>
        <a:spcAft>
          <a:spcPts val="0"/>
        </a:spcAft>
        <a:buClr>
          <a:schemeClr val="accent1">
            <a:lumMod val="75000"/>
          </a:schemeClr>
        </a:buClr>
        <a:buSzPct val="80000"/>
        <a:buFont typeface="Wingdings 3" charset="2"/>
        <a:buChar char=""/>
        <a:defRPr sz="5298" kern="1200">
          <a:solidFill>
            <a:schemeClr val="tx1">
              <a:lumMod val="75000"/>
              <a:lumOff val="25000"/>
            </a:schemeClr>
          </a:solidFill>
          <a:latin typeface="+mn-lt"/>
          <a:ea typeface="+mn-ea"/>
          <a:cs typeface="+mn-cs"/>
        </a:defRPr>
      </a:lvl7pPr>
      <a:lvl8pPr marL="15137663" indent="-1009178" algn="l" defTabSz="2018355" rtl="0" eaLnBrk="1" latinLnBrk="0" hangingPunct="1">
        <a:spcBef>
          <a:spcPts val="4415"/>
        </a:spcBef>
        <a:spcAft>
          <a:spcPts val="0"/>
        </a:spcAft>
        <a:buClr>
          <a:schemeClr val="accent1">
            <a:lumMod val="75000"/>
          </a:schemeClr>
        </a:buClr>
        <a:buSzPct val="80000"/>
        <a:buFont typeface="Wingdings 3" charset="2"/>
        <a:buChar char=""/>
        <a:defRPr sz="5298" kern="1200">
          <a:solidFill>
            <a:schemeClr val="tx1">
              <a:lumMod val="75000"/>
              <a:lumOff val="25000"/>
            </a:schemeClr>
          </a:solidFill>
          <a:latin typeface="+mn-lt"/>
          <a:ea typeface="+mn-ea"/>
          <a:cs typeface="+mn-cs"/>
        </a:defRPr>
      </a:lvl8pPr>
      <a:lvl9pPr marL="17156019" indent="-1009178" algn="l" defTabSz="2018355" rtl="0" eaLnBrk="1" latinLnBrk="0" hangingPunct="1">
        <a:spcBef>
          <a:spcPts val="4415"/>
        </a:spcBef>
        <a:spcAft>
          <a:spcPts val="0"/>
        </a:spcAft>
        <a:buClr>
          <a:schemeClr val="accent1">
            <a:lumMod val="75000"/>
          </a:schemeClr>
        </a:buClr>
        <a:buSzPct val="80000"/>
        <a:buFont typeface="Wingdings 3" charset="2"/>
        <a:buChar char=""/>
        <a:defRPr sz="5298" kern="1200">
          <a:solidFill>
            <a:schemeClr val="tx1">
              <a:lumMod val="75000"/>
              <a:lumOff val="25000"/>
            </a:schemeClr>
          </a:solidFill>
          <a:latin typeface="+mn-lt"/>
          <a:ea typeface="+mn-ea"/>
          <a:cs typeface="+mn-cs"/>
        </a:defRPr>
      </a:lvl9pPr>
    </p:bodyStyle>
    <p:otherStyle>
      <a:defPPr>
        <a:defRPr lang="en-US"/>
      </a:defPPr>
      <a:lvl1pPr marL="0" algn="l" defTabSz="2018355" rtl="0" eaLnBrk="1" latinLnBrk="0" hangingPunct="1">
        <a:defRPr sz="7946" kern="1200">
          <a:solidFill>
            <a:schemeClr val="tx1"/>
          </a:solidFill>
          <a:latin typeface="+mn-lt"/>
          <a:ea typeface="+mn-ea"/>
          <a:cs typeface="+mn-cs"/>
        </a:defRPr>
      </a:lvl1pPr>
      <a:lvl2pPr marL="2018355" algn="l" defTabSz="2018355" rtl="0" eaLnBrk="1" latinLnBrk="0" hangingPunct="1">
        <a:defRPr sz="7946" kern="1200">
          <a:solidFill>
            <a:schemeClr val="tx1"/>
          </a:solidFill>
          <a:latin typeface="+mn-lt"/>
          <a:ea typeface="+mn-ea"/>
          <a:cs typeface="+mn-cs"/>
        </a:defRPr>
      </a:lvl2pPr>
      <a:lvl3pPr marL="4036710" algn="l" defTabSz="2018355" rtl="0" eaLnBrk="1" latinLnBrk="0" hangingPunct="1">
        <a:defRPr sz="7946" kern="1200">
          <a:solidFill>
            <a:schemeClr val="tx1"/>
          </a:solidFill>
          <a:latin typeface="+mn-lt"/>
          <a:ea typeface="+mn-ea"/>
          <a:cs typeface="+mn-cs"/>
        </a:defRPr>
      </a:lvl3pPr>
      <a:lvl4pPr marL="6055065" algn="l" defTabSz="2018355" rtl="0" eaLnBrk="1" latinLnBrk="0" hangingPunct="1">
        <a:defRPr sz="7946" kern="1200">
          <a:solidFill>
            <a:schemeClr val="tx1"/>
          </a:solidFill>
          <a:latin typeface="+mn-lt"/>
          <a:ea typeface="+mn-ea"/>
          <a:cs typeface="+mn-cs"/>
        </a:defRPr>
      </a:lvl4pPr>
      <a:lvl5pPr marL="8073420" algn="l" defTabSz="2018355" rtl="0" eaLnBrk="1" latinLnBrk="0" hangingPunct="1">
        <a:defRPr sz="7946" kern="1200">
          <a:solidFill>
            <a:schemeClr val="tx1"/>
          </a:solidFill>
          <a:latin typeface="+mn-lt"/>
          <a:ea typeface="+mn-ea"/>
          <a:cs typeface="+mn-cs"/>
        </a:defRPr>
      </a:lvl5pPr>
      <a:lvl6pPr marL="10091776" algn="l" defTabSz="2018355" rtl="0" eaLnBrk="1" latinLnBrk="0" hangingPunct="1">
        <a:defRPr sz="7946" kern="1200">
          <a:solidFill>
            <a:schemeClr val="tx1"/>
          </a:solidFill>
          <a:latin typeface="+mn-lt"/>
          <a:ea typeface="+mn-ea"/>
          <a:cs typeface="+mn-cs"/>
        </a:defRPr>
      </a:lvl6pPr>
      <a:lvl7pPr marL="12110131" algn="l" defTabSz="2018355" rtl="0" eaLnBrk="1" latinLnBrk="0" hangingPunct="1">
        <a:defRPr sz="7946" kern="1200">
          <a:solidFill>
            <a:schemeClr val="tx1"/>
          </a:solidFill>
          <a:latin typeface="+mn-lt"/>
          <a:ea typeface="+mn-ea"/>
          <a:cs typeface="+mn-cs"/>
        </a:defRPr>
      </a:lvl7pPr>
      <a:lvl8pPr marL="14128486" algn="l" defTabSz="2018355" rtl="0" eaLnBrk="1" latinLnBrk="0" hangingPunct="1">
        <a:defRPr sz="7946" kern="1200">
          <a:solidFill>
            <a:schemeClr val="tx1"/>
          </a:solidFill>
          <a:latin typeface="+mn-lt"/>
          <a:ea typeface="+mn-ea"/>
          <a:cs typeface="+mn-cs"/>
        </a:defRPr>
      </a:lvl8pPr>
      <a:lvl9pPr marL="16146841" algn="l" defTabSz="2018355"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8B4B569-7241-46C1-9394-B777A3544FD9}"/>
              </a:ext>
            </a:extLst>
          </p:cNvPr>
          <p:cNvSpPr>
            <a:spLocks noChangeArrowheads="1"/>
          </p:cNvSpPr>
          <p:nvPr/>
        </p:nvSpPr>
        <p:spPr bwMode="auto">
          <a:xfrm>
            <a:off x="15875" y="84138"/>
            <a:ext cx="42803763" cy="30275212"/>
          </a:xfrm>
          <a:prstGeom prst="rect">
            <a:avLst/>
          </a:prstGeom>
          <a:no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348" b="0" i="0" u="none" strike="noStrike" kern="1200" cap="none" spc="0" normalizeH="0" baseline="0" noProof="0" dirty="0">
              <a:ln>
                <a:noFill/>
              </a:ln>
              <a:solidFill>
                <a:srgbClr val="FFFFFF"/>
              </a:solidFill>
              <a:effectLst/>
              <a:uLnTx/>
              <a:uFillTx/>
              <a:latin typeface="Avenir Book"/>
              <a:ea typeface="ＭＳ Ｐゴシック" charset="0"/>
              <a:cs typeface="Avenir Book"/>
            </a:endParaRPr>
          </a:p>
        </p:txBody>
      </p:sp>
      <p:sp>
        <p:nvSpPr>
          <p:cNvPr id="6147" name="Text Box 7">
            <a:extLst>
              <a:ext uri="{FF2B5EF4-FFF2-40B4-BE49-F238E27FC236}">
                <a16:creationId xmlns:a16="http://schemas.microsoft.com/office/drawing/2014/main" id="{A8C4B6A9-52E8-418B-B860-5A3A1E7800F0}"/>
              </a:ext>
            </a:extLst>
          </p:cNvPr>
          <p:cNvSpPr txBox="1">
            <a:spLocks noChangeArrowheads="1"/>
          </p:cNvSpPr>
          <p:nvPr/>
        </p:nvSpPr>
        <p:spPr bwMode="auto">
          <a:xfrm>
            <a:off x="866775" y="4230370"/>
            <a:ext cx="9717088" cy="7900670"/>
          </a:xfrm>
          <a:prstGeom prst="rect">
            <a:avLst/>
          </a:prstGeom>
          <a:solidFill>
            <a:schemeClr val="bg2"/>
          </a:solidFill>
          <a:ln w="38100">
            <a:solidFill>
              <a:srgbClr val="000000"/>
            </a:solidFill>
            <a:round/>
            <a:headEnd/>
            <a:tailEnd/>
          </a:ln>
        </p:spPr>
        <p:txBody>
          <a:bodyPr lIns="764353" tIns="382176" rIns="764353" bIns="764353"/>
          <a:lstStyle>
            <a:lvl1pPr>
              <a:tabLst>
                <a:tab pos="500063" algn="l"/>
              </a:tabLst>
              <a:defRPr>
                <a:solidFill>
                  <a:schemeClr val="tx1"/>
                </a:solidFill>
                <a:latin typeface="Trebuchet MS" panose="020B0603020202020204" pitchFamily="34" charset="0"/>
              </a:defRPr>
            </a:lvl1pPr>
            <a:lvl2pPr marL="742950" indent="-285750">
              <a:tabLst>
                <a:tab pos="500063" algn="l"/>
              </a:tabLst>
              <a:defRPr>
                <a:solidFill>
                  <a:schemeClr val="tx1"/>
                </a:solidFill>
                <a:latin typeface="Trebuchet MS" panose="020B0603020202020204" pitchFamily="34" charset="0"/>
              </a:defRPr>
            </a:lvl2pPr>
            <a:lvl3pPr marL="1143000" indent="-228600">
              <a:tabLst>
                <a:tab pos="500063" algn="l"/>
              </a:tabLst>
              <a:defRPr>
                <a:solidFill>
                  <a:schemeClr val="tx1"/>
                </a:solidFill>
                <a:latin typeface="Trebuchet MS" panose="020B0603020202020204" pitchFamily="34" charset="0"/>
              </a:defRPr>
            </a:lvl3pPr>
            <a:lvl4pPr marL="1600200" indent="-228600">
              <a:tabLst>
                <a:tab pos="500063" algn="l"/>
              </a:tabLst>
              <a:defRPr>
                <a:solidFill>
                  <a:schemeClr val="tx1"/>
                </a:solidFill>
                <a:latin typeface="Trebuchet MS" panose="020B0603020202020204" pitchFamily="34" charset="0"/>
              </a:defRPr>
            </a:lvl4pPr>
            <a:lvl5pPr marL="2057400" indent="-228600">
              <a:tabLst>
                <a:tab pos="500063"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Sub Headings: </a:t>
            </a:r>
          </a:p>
          <a:p>
            <a:pPr marL="0" marR="0" lvl="0" indent="0" algn="just" defTabSz="457200" rtl="0" eaLnBrk="1" fontAlgn="base" latinLnBrk="0" hangingPunct="1">
              <a:lnSpc>
                <a:spcPct val="150000"/>
              </a:lnSpc>
              <a:spcBef>
                <a:spcPct val="10000"/>
              </a:spcBef>
              <a:spcAft>
                <a:spcPct val="0"/>
              </a:spcAft>
              <a:buClrTx/>
              <a:buSzTx/>
              <a:buFont typeface="Wingdings" panose="05000000000000000000" pitchFamily="2" charset="2"/>
              <a:buChar char="Ø"/>
              <a:tabLst>
                <a:tab pos="500063" algn="l"/>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TNR, 28 pts, Left aligned, Paragraph spacing 6 pts</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a:t>
            </a:r>
          </a:p>
          <a:p>
            <a:pPr marL="0" marR="0" lvl="0" indent="0" algn="just" defTabSz="457200" rtl="0" eaLnBrk="1" fontAlgn="base" latinLnBrk="0" hangingPunct="1">
              <a:lnSpc>
                <a:spcPct val="150000"/>
              </a:lnSpc>
              <a:spcBef>
                <a:spcPct val="10000"/>
              </a:spcBef>
              <a:spcAft>
                <a:spcPct val="0"/>
              </a:spcAft>
              <a:buClrTx/>
              <a:buSzTx/>
              <a:buFont typeface="Wingdings" panose="05000000000000000000" pitchFamily="2" charset="2"/>
              <a:buChar char="Ø"/>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TNR, 24  pts, Justified aligned, Line spacing 1.5 </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The introduction should give a brief background of the topic you are discussing/presenting in your poster. </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A brief of the relevance of the research must be presented here in the bulleted points or short paragraph.</a:t>
            </a:r>
            <a:r>
              <a:rPr kumimoji="0" lang="en-US" altLang="en-US" sz="8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This should include a short background of the topic to set the context and state the main aims and objectives of your piece of work. What differentiates your work? Why is your work novel in the field?</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6148" name="Text Box 11">
            <a:extLst>
              <a:ext uri="{FF2B5EF4-FFF2-40B4-BE49-F238E27FC236}">
                <a16:creationId xmlns:a16="http://schemas.microsoft.com/office/drawing/2014/main" id="{9CCC8E2B-E9A0-4E8C-AF7F-CA56E100FC29}"/>
              </a:ext>
            </a:extLst>
          </p:cNvPr>
          <p:cNvSpPr txBox="1">
            <a:spLocks noChangeArrowheads="1"/>
          </p:cNvSpPr>
          <p:nvPr/>
        </p:nvSpPr>
        <p:spPr bwMode="auto">
          <a:xfrm>
            <a:off x="897255" y="19133503"/>
            <a:ext cx="9717088" cy="8167357"/>
          </a:xfrm>
          <a:prstGeom prst="rect">
            <a:avLst/>
          </a:prstGeom>
          <a:solidFill>
            <a:schemeClr val="bg2"/>
          </a:solidFill>
          <a:ln w="38100">
            <a:solidFill>
              <a:srgbClr val="000000"/>
            </a:solidFill>
            <a:round/>
            <a:headEnd/>
            <a:tailEnd/>
          </a:ln>
        </p:spPr>
        <p:txBody>
          <a:bodyPr lIns="764353" tIns="382176" rIns="764353" bIns="764353"/>
          <a:lstStyle>
            <a:lvl1pPr>
              <a:tabLst>
                <a:tab pos="508000" algn="l"/>
              </a:tabLst>
              <a:defRPr>
                <a:solidFill>
                  <a:schemeClr val="tx1"/>
                </a:solidFill>
                <a:latin typeface="Trebuchet MS" panose="020B0603020202020204" pitchFamily="34" charset="0"/>
              </a:defRPr>
            </a:lvl1pPr>
            <a:lvl2pPr marL="742950" indent="-285750">
              <a:tabLst>
                <a:tab pos="508000" algn="l"/>
              </a:tabLst>
              <a:defRPr>
                <a:solidFill>
                  <a:schemeClr val="tx1"/>
                </a:solidFill>
                <a:latin typeface="Trebuchet MS" panose="020B0603020202020204" pitchFamily="34" charset="0"/>
              </a:defRPr>
            </a:lvl2pPr>
            <a:lvl3pPr marL="1143000" indent="-228600">
              <a:tabLst>
                <a:tab pos="508000" algn="l"/>
              </a:tabLst>
              <a:defRPr>
                <a:solidFill>
                  <a:schemeClr val="tx1"/>
                </a:solidFill>
                <a:latin typeface="Trebuchet MS" panose="020B0603020202020204" pitchFamily="34" charset="0"/>
              </a:defRPr>
            </a:lvl3pPr>
            <a:lvl4pPr marL="1600200" indent="-228600">
              <a:tabLst>
                <a:tab pos="508000" algn="l"/>
              </a:tabLst>
              <a:defRPr>
                <a:solidFill>
                  <a:schemeClr val="tx1"/>
                </a:solidFill>
                <a:latin typeface="Trebuchet MS" panose="020B0603020202020204" pitchFamily="34" charset="0"/>
              </a:defRPr>
            </a:lvl4pPr>
            <a:lvl5pPr marL="2057400" indent="-228600">
              <a:tabLst>
                <a:tab pos="50800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ct val="10000"/>
              </a:spcBef>
              <a:spcAft>
                <a:spcPct val="0"/>
              </a:spcAft>
              <a:buClrTx/>
              <a:buSzTx/>
              <a:buFontTx/>
              <a:buNone/>
              <a:tabLst>
                <a:tab pos="508000" algn="l"/>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Sub Headings : TNR, 28 pts, Left Aligned, Add Space after heading,</a:t>
            </a:r>
          </a:p>
          <a:p>
            <a:pPr marL="0" marR="0" lvl="0" indent="0" algn="just" defTabSz="457200" rtl="0" eaLnBrk="1" fontAlgn="base" latinLnBrk="0" hangingPunct="1">
              <a:lnSpc>
                <a:spcPct val="150000"/>
              </a:lnSpc>
              <a:spcBef>
                <a:spcPct val="10000"/>
              </a:spcBef>
              <a:spcAft>
                <a:spcPct val="0"/>
              </a:spcAft>
              <a:buClrTx/>
              <a:buSzTx/>
              <a:buFontTx/>
              <a:buNone/>
              <a:tabLst>
                <a:tab pos="508000"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 TNR, 24  pts, Justified aligned, Line spacing 1.5 </a:t>
            </a:r>
          </a:p>
          <a:p>
            <a:pPr marL="0" marR="0" lvl="0" indent="0" algn="just" defTabSz="457200" rtl="0" eaLnBrk="1" fontAlgn="base" latinLnBrk="0" hangingPunct="1">
              <a:lnSpc>
                <a:spcPct val="150000"/>
              </a:lnSpc>
              <a:spcBef>
                <a:spcPct val="50000"/>
              </a:spcBef>
              <a:spcAft>
                <a:spcPct val="0"/>
              </a:spcAft>
              <a:buClrTx/>
              <a:buSzTx/>
              <a:buFontTx/>
              <a:buNone/>
              <a:tabLst>
                <a:tab pos="50800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The methods section (poster space permitting) should include basic parameters including target sample, setting, duration of study, inclusion/exclusion criteria, statistical techniques, key interventions assessed and primary outcome measures.</a:t>
            </a:r>
          </a:p>
        </p:txBody>
      </p:sp>
      <p:sp>
        <p:nvSpPr>
          <p:cNvPr id="6149" name="Text Box 12">
            <a:extLst>
              <a:ext uri="{FF2B5EF4-FFF2-40B4-BE49-F238E27FC236}">
                <a16:creationId xmlns:a16="http://schemas.microsoft.com/office/drawing/2014/main" id="{38E1478D-C0CD-4DAB-950E-4CF17A67C067}"/>
              </a:ext>
            </a:extLst>
          </p:cNvPr>
          <p:cNvSpPr txBox="1">
            <a:spLocks noChangeArrowheads="1"/>
          </p:cNvSpPr>
          <p:nvPr/>
        </p:nvSpPr>
        <p:spPr bwMode="auto">
          <a:xfrm>
            <a:off x="11436350" y="5702935"/>
            <a:ext cx="19719925" cy="12139613"/>
          </a:xfrm>
          <a:prstGeom prst="rect">
            <a:avLst/>
          </a:prstGeom>
          <a:solidFill>
            <a:schemeClr val="bg2"/>
          </a:solidFill>
          <a:ln w="38100">
            <a:solidFill>
              <a:srgbClr val="000000"/>
            </a:solidFill>
            <a:round/>
            <a:headEnd/>
            <a:tailEnd/>
          </a:ln>
        </p:spPr>
        <p:txBody>
          <a:bodyPr lIns="764353" tIns="382176" rIns="764353" bIns="764353"/>
          <a:lstStyle>
            <a:lvl1pPr>
              <a:tabLst>
                <a:tab pos="500063" algn="l"/>
              </a:tabLst>
              <a:defRPr>
                <a:solidFill>
                  <a:schemeClr val="tx1"/>
                </a:solidFill>
                <a:latin typeface="Trebuchet MS" panose="020B0603020202020204" pitchFamily="34" charset="0"/>
              </a:defRPr>
            </a:lvl1pPr>
            <a:lvl2pPr marL="742950" indent="-285750">
              <a:tabLst>
                <a:tab pos="500063" algn="l"/>
              </a:tabLst>
              <a:defRPr>
                <a:solidFill>
                  <a:schemeClr val="tx1"/>
                </a:solidFill>
                <a:latin typeface="Trebuchet MS" panose="020B0603020202020204" pitchFamily="34" charset="0"/>
              </a:defRPr>
            </a:lvl2pPr>
            <a:lvl3pPr marL="1143000" indent="-228600">
              <a:tabLst>
                <a:tab pos="500063" algn="l"/>
              </a:tabLst>
              <a:defRPr>
                <a:solidFill>
                  <a:schemeClr val="tx1"/>
                </a:solidFill>
                <a:latin typeface="Trebuchet MS" panose="020B0603020202020204" pitchFamily="34" charset="0"/>
              </a:defRPr>
            </a:lvl3pPr>
            <a:lvl4pPr marL="1600200" indent="-228600">
              <a:tabLst>
                <a:tab pos="500063" algn="l"/>
              </a:tabLst>
              <a:defRPr>
                <a:solidFill>
                  <a:schemeClr val="tx1"/>
                </a:solidFill>
                <a:latin typeface="Trebuchet MS" panose="020B0603020202020204" pitchFamily="34" charset="0"/>
              </a:defRPr>
            </a:lvl4pPr>
            <a:lvl5pPr marL="2057400" indent="-228600">
              <a:tabLst>
                <a:tab pos="500063"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ts val="413"/>
              </a:spcBef>
              <a:spcAft>
                <a:spcPct val="0"/>
              </a:spcAft>
              <a:buClrTx/>
              <a:buSzTx/>
              <a:buFontTx/>
              <a:buNone/>
              <a:tabLst>
                <a:tab pos="500063" algn="l"/>
              </a:tabLst>
              <a:defRPr/>
            </a:pPr>
            <a:r>
              <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Highlight your large photographs, charts, maps, or in this central arena.</a:t>
            </a:r>
          </a:p>
          <a:p>
            <a:pPr marL="0" marR="0" lvl="0" indent="0" algn="just" defTabSz="457200" rtl="0" eaLnBrk="1" fontAlgn="base" latinLnBrk="0" hangingPunct="1">
              <a:lnSpc>
                <a:spcPct val="150000"/>
              </a:lnSpc>
              <a:spcBef>
                <a:spcPts val="413"/>
              </a:spcBef>
              <a:spcAft>
                <a:spcPct val="0"/>
              </a:spcAft>
              <a:buClrTx/>
              <a:buSzTx/>
              <a:buFontTx/>
              <a:buNone/>
              <a:tabLst>
                <a:tab pos="500063" algn="l"/>
              </a:tabLst>
              <a:defRPr/>
            </a:pPr>
            <a:r>
              <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Annotate graphics with arrows and callout boxes so that viewer is </a:t>
            </a:r>
            <a:r>
              <a:rPr kumimoji="0" lang="en-US" altLang="ja-JP"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visually led</a:t>
            </a:r>
            <a:r>
              <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through how hypothesis is addressed. The goal is to enable viewers to understand the logic behind your conclusions </a:t>
            </a:r>
            <a:r>
              <a:rPr kumimoji="0" lang="en-US" altLang="ja-JP" sz="2400" b="0" i="1"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without you needing to be there</a:t>
            </a:r>
            <a:r>
              <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The results section should include data analysis and stratification and should only include the results which answer the stated hypothesis. Moreover, essential to the results section is the inclusion of pertinent and key graphs, graphics, images and tables. These need to be large enough for the audience members to see and be as attractive and clutter-free as possible.</a:t>
            </a:r>
            <a:r>
              <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p>
          <a:p>
            <a:pPr marL="0" marR="0" lvl="0" indent="0" algn="ctr" defTabSz="457200" rtl="0" eaLnBrk="1" fontAlgn="base" latinLnBrk="0" hangingPunct="1">
              <a:lnSpc>
                <a:spcPct val="150000"/>
              </a:lnSpc>
              <a:spcBef>
                <a:spcPts val="413"/>
              </a:spcBef>
              <a:spcAft>
                <a:spcPct val="0"/>
              </a:spcAft>
              <a:buClrTx/>
              <a:buSzTx/>
              <a:buFontTx/>
              <a:buNone/>
              <a:tabLst>
                <a:tab pos="500063" algn="l"/>
              </a:tabLst>
              <a:defRPr/>
            </a:pPr>
            <a:r>
              <a:rPr kumimoji="0" lang="en-US" altLang="ja-JP"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Table (number) : Description of the Table</a:t>
            </a:r>
          </a:p>
          <a:p>
            <a:pPr marL="0" marR="0" lvl="0" indent="0" algn="l" defTabSz="457200" rtl="0" eaLnBrk="1" fontAlgn="base" latinLnBrk="0" hangingPunct="1">
              <a:lnSpc>
                <a:spcPct val="100000"/>
              </a:lnSpc>
              <a:spcBef>
                <a:spcPts val="413"/>
              </a:spcBef>
              <a:spcAft>
                <a:spcPct val="0"/>
              </a:spcAft>
              <a:buClrTx/>
              <a:buSzTx/>
              <a:buFontTx/>
              <a:buNone/>
              <a:tabLst>
                <a:tab pos="500063" algn="l"/>
              </a:tabLst>
              <a:defRPr/>
            </a:pPr>
            <a:endPar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0"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r>
              <a:rPr kumimoji="0" lang="en-US" altLang="en-US" sz="2400" b="1"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r>
              <a:rPr kumimoji="0" lang="en-US" altLang="en-US" sz="2400" b="1"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r>
              <a:rPr kumimoji="0" lang="en-US" altLang="en-US" sz="2400" b="1"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2400" b="1" i="1"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Figure</a:t>
            </a:r>
            <a:r>
              <a:rPr kumimoji="0" lang="en-US" altLang="ja-JP"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(number) : Description </a:t>
            </a:r>
            <a:r>
              <a:rPr kumimoji="0" lang="en-US" altLang="en-US" sz="2400" b="1"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2400" b="1" i="1"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Figure</a:t>
            </a:r>
            <a:r>
              <a:rPr kumimoji="0" lang="en-US" altLang="ja-JP"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(number) : Description</a:t>
            </a: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1"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l" defTabSz="4572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2400" b="0" i="1" u="none" strike="noStrike" kern="1200" cap="none" spc="0" normalizeH="0" baseline="0" noProof="0" dirty="0">
              <a:ln>
                <a:noFill/>
              </a:ln>
              <a:solidFill>
                <a:srgbClr val="629DD1"/>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6150" name="Text Box 13">
            <a:extLst>
              <a:ext uri="{FF2B5EF4-FFF2-40B4-BE49-F238E27FC236}">
                <a16:creationId xmlns:a16="http://schemas.microsoft.com/office/drawing/2014/main" id="{09C6A3DC-DCE9-4C6B-B8A1-01D4B4624870}"/>
              </a:ext>
            </a:extLst>
          </p:cNvPr>
          <p:cNvSpPr txBox="1">
            <a:spLocks noChangeArrowheads="1"/>
          </p:cNvSpPr>
          <p:nvPr/>
        </p:nvSpPr>
        <p:spPr bwMode="auto">
          <a:xfrm>
            <a:off x="32218313" y="18869660"/>
            <a:ext cx="9715500" cy="8431200"/>
          </a:xfrm>
          <a:prstGeom prst="rect">
            <a:avLst/>
          </a:prstGeom>
          <a:solidFill>
            <a:schemeClr val="bg2"/>
          </a:solidFill>
          <a:ln w="38100">
            <a:solidFill>
              <a:srgbClr val="000000"/>
            </a:solidFill>
            <a:round/>
            <a:headEnd/>
            <a:tailEnd/>
          </a:ln>
        </p:spPr>
        <p:txBody>
          <a:bodyPr lIns="764353" tIns="382176" rIns="764353" bIns="764353"/>
          <a:lstStyle>
            <a:lvl1pPr>
              <a:tabLst>
                <a:tab pos="635000" algn="l"/>
              </a:tabLst>
              <a:defRPr>
                <a:solidFill>
                  <a:schemeClr val="tx1"/>
                </a:solidFill>
                <a:latin typeface="Trebuchet MS" panose="020B0603020202020204" pitchFamily="34" charset="0"/>
              </a:defRPr>
            </a:lvl1pPr>
            <a:lvl2pPr marL="742950" indent="-285750">
              <a:tabLst>
                <a:tab pos="635000" algn="l"/>
              </a:tabLst>
              <a:defRPr>
                <a:solidFill>
                  <a:schemeClr val="tx1"/>
                </a:solidFill>
                <a:latin typeface="Trebuchet MS" panose="020B0603020202020204" pitchFamily="34" charset="0"/>
              </a:defRPr>
            </a:lvl2pPr>
            <a:lvl3pPr marL="1143000" indent="-228600">
              <a:tabLst>
                <a:tab pos="635000" algn="l"/>
              </a:tabLst>
              <a:defRPr>
                <a:solidFill>
                  <a:schemeClr val="tx1"/>
                </a:solidFill>
                <a:latin typeface="Trebuchet MS" panose="020B0603020202020204" pitchFamily="34" charset="0"/>
              </a:defRPr>
            </a:lvl3pPr>
            <a:lvl4pPr marL="1600200" indent="-228600">
              <a:tabLst>
                <a:tab pos="635000" algn="l"/>
              </a:tabLst>
              <a:defRPr>
                <a:solidFill>
                  <a:schemeClr val="tx1"/>
                </a:solidFill>
                <a:latin typeface="Trebuchet MS" panose="020B0603020202020204" pitchFamily="34" charset="0"/>
              </a:defRPr>
            </a:lvl4pPr>
            <a:lvl5pPr marL="2057400" indent="-228600">
              <a:tabLst>
                <a:tab pos="63500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63500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63500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63500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635000"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ct val="10000"/>
              </a:spcBef>
              <a:spcAft>
                <a:spcPct val="0"/>
              </a:spcAft>
              <a:buClrTx/>
              <a:buSzTx/>
              <a:buFontTx/>
              <a:buNone/>
              <a:tabLst>
                <a:tab pos="635000" algn="l"/>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Sub Headings : TNR, 28 pts, Left Aligned, Add Space after heading,</a:t>
            </a:r>
          </a:p>
          <a:p>
            <a:pPr marL="0" marR="0" lvl="0" indent="0" algn="just" defTabSz="457200" rtl="0" eaLnBrk="1" fontAlgn="base" latinLnBrk="0" hangingPunct="1">
              <a:lnSpc>
                <a:spcPct val="150000"/>
              </a:lnSpc>
              <a:spcBef>
                <a:spcPct val="10000"/>
              </a:spcBef>
              <a:spcAft>
                <a:spcPct val="0"/>
              </a:spcAft>
              <a:buClrTx/>
              <a:buSzTx/>
              <a:buFontTx/>
              <a:buNone/>
              <a:tabLst>
                <a:tab pos="635000"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 TNR, 24  pts, Justified aligned, Line spacing 1.5 </a:t>
            </a:r>
          </a:p>
          <a:p>
            <a:pPr marL="0" marR="0" lvl="0" indent="0" algn="just" defTabSz="457200" rtl="0" eaLnBrk="1" fontAlgn="base" latinLnBrk="0" hangingPunct="1">
              <a:lnSpc>
                <a:spcPct val="150000"/>
              </a:lnSpc>
              <a:spcBef>
                <a:spcPct val="50000"/>
              </a:spcBef>
              <a:spcAft>
                <a:spcPct val="0"/>
              </a:spcAft>
              <a:buClrTx/>
              <a:buSzTx/>
              <a:buFontTx/>
              <a:buNone/>
              <a:tabLst>
                <a:tab pos="635000" algn="l"/>
              </a:tabLst>
              <a:defRPr/>
            </a:pPr>
            <a:r>
              <a:rPr kumimoji="0" lang="en-US" altLang="en-US" sz="2400" b="0" i="0" u="none" strike="noStrike" kern="1200" cap="none" spc="0" normalizeH="0" baseline="0" noProof="0" dirty="0">
                <a:ln>
                  <a:noFill/>
                </a:ln>
                <a:solidFill>
                  <a:srgbClr val="222222"/>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Mention the solutions to the problems you have investigated in your research paper poster. Your recommendations highlight specific solutions and measures to be implemented based on the findings of your research.</a:t>
            </a:r>
            <a:endPar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 name="Rectangle 180">
            <a:extLst>
              <a:ext uri="{FF2B5EF4-FFF2-40B4-BE49-F238E27FC236}">
                <a16:creationId xmlns:a16="http://schemas.microsoft.com/office/drawing/2014/main" id="{60662927-E77C-4795-A902-AEDAC1E6FC5D}"/>
              </a:ext>
            </a:extLst>
          </p:cNvPr>
          <p:cNvSpPr>
            <a:spLocks noChangeArrowheads="1"/>
          </p:cNvSpPr>
          <p:nvPr/>
        </p:nvSpPr>
        <p:spPr bwMode="auto">
          <a:xfrm>
            <a:off x="5472341" y="203860"/>
            <a:ext cx="32262534" cy="784830"/>
          </a:xfrm>
          <a:prstGeom prst="rect">
            <a:avLst/>
          </a:prstGeom>
          <a:noFill/>
          <a:ln>
            <a:noFill/>
          </a:ln>
        </p:spPr>
        <p:txBody>
          <a:bodyPr wrap="square"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IN" sz="50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MALAVIYA NATIONAL INSTITUTE OF TECHNOLOGY JAIPUR (Calisto MT 50 pts BOLD)</a:t>
            </a:r>
            <a:endParaRPr kumimoji="0" lang="en-US" sz="5000" b="1" i="0" u="none" strike="noStrike" kern="1200" cap="none" spc="0" normalizeH="0" baseline="0" noProof="0" dirty="0">
              <a:ln>
                <a:solidFill>
                  <a:prstClr val="white"/>
                </a:solidFill>
              </a:ln>
              <a:solidFill>
                <a:srgbClr val="4A66AC">
                  <a:lumMod val="75000"/>
                </a:srgbClr>
              </a:solidFill>
              <a:effectLst/>
              <a:uLnTx/>
              <a:uFillTx/>
              <a:latin typeface="Calisto MT" panose="02040603050505030304" pitchFamily="18" charset="0"/>
              <a:ea typeface="ＭＳ Ｐゴシック" charset="0"/>
              <a:cs typeface="Times New Roman" panose="02020603050405020304" pitchFamily="18" charset="0"/>
            </a:endParaRPr>
          </a:p>
        </p:txBody>
      </p:sp>
      <p:sp>
        <p:nvSpPr>
          <p:cNvPr id="6153" name="Text Box 15">
            <a:extLst>
              <a:ext uri="{FF2B5EF4-FFF2-40B4-BE49-F238E27FC236}">
                <a16:creationId xmlns:a16="http://schemas.microsoft.com/office/drawing/2014/main" id="{0CE9AC4A-FAB3-4FCC-86CA-C70A29A0F6C9}"/>
              </a:ext>
            </a:extLst>
          </p:cNvPr>
          <p:cNvSpPr txBox="1">
            <a:spLocks noChangeArrowheads="1"/>
          </p:cNvSpPr>
          <p:nvPr/>
        </p:nvSpPr>
        <p:spPr bwMode="auto">
          <a:xfrm>
            <a:off x="32218313" y="4265613"/>
            <a:ext cx="9715500" cy="13673138"/>
          </a:xfrm>
          <a:prstGeom prst="rect">
            <a:avLst/>
          </a:prstGeom>
          <a:solidFill>
            <a:schemeClr val="bg2"/>
          </a:solidFill>
          <a:ln w="38100">
            <a:solidFill>
              <a:srgbClr val="000000"/>
            </a:solidFill>
            <a:round/>
            <a:headEnd/>
            <a:tailEnd/>
          </a:ln>
        </p:spPr>
        <p:txBody>
          <a:bodyPr lIns="764353" tIns="382176" rIns="764353" bIns="764353"/>
          <a:lstStyle>
            <a:lvl1pPr marL="500063" indent="-500063">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500063" marR="0" lvl="0" indent="-500063" algn="just" defTabSz="457200" rtl="0" eaLnBrk="1" fontAlgn="base" latinLnBrk="0" hangingPunct="1">
              <a:lnSpc>
                <a:spcPct val="150000"/>
              </a:lnSpc>
              <a:spcBef>
                <a:spcPct val="1000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 TNR, 24  pts, Justified aligned, Line spacing 1.5, hanging indent</a:t>
            </a:r>
          </a:p>
          <a:p>
            <a:pPr marL="500063" marR="0" lvl="0" indent="-500063" algn="just" defTabSz="457200" rtl="0" eaLnBrk="1" fontAlgn="base" latinLnBrk="0" hangingPunct="1">
              <a:lnSpc>
                <a:spcPct val="150000"/>
              </a:lnSpc>
              <a:spcBef>
                <a:spcPct val="1000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References should be mentioned in APA style formatting.</a:t>
            </a:r>
          </a:p>
          <a:p>
            <a:pPr marL="500063" marR="0" lvl="0" indent="-500063" algn="just" defTabSz="457200" rtl="0" eaLnBrk="1" fontAlgn="base" latinLnBrk="0" hangingPunct="1">
              <a:lnSpc>
                <a:spcPct val="150000"/>
              </a:lnSpc>
              <a:spcBef>
                <a:spcPts val="480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Miller-Rushing, A. J., Primack, R. B., Primack, D., &amp; </a:t>
            </a:r>
            <a:r>
              <a:rPr kumimoji="0" lang="en-US" alt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Mukunda</a:t>
            </a: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S. (2006). Photographs and herbarium specimens as tools to document phonological changes in response to global warming. American Journal of Botany, 93, 1667-1674.</a:t>
            </a:r>
            <a:b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b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a:p>
            <a:pPr marL="500063" marR="0" lvl="0" indent="-500063" algn="l" defTabSz="457200" rtl="0" eaLnBrk="1" fontAlgn="base" latinLnBrk="0" hangingPunct="1">
              <a:lnSpc>
                <a:spcPct val="100000"/>
              </a:lnSpc>
              <a:spcBef>
                <a:spcPct val="10000"/>
              </a:spcBef>
              <a:spcAft>
                <a:spcPct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6154" name="Picture 17">
            <a:extLst>
              <a:ext uri="{FF2B5EF4-FFF2-40B4-BE49-F238E27FC236}">
                <a16:creationId xmlns:a16="http://schemas.microsoft.com/office/drawing/2014/main" id="{A42556E8-37BC-4AEF-85C0-12D3769BC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245" y="434294"/>
            <a:ext cx="287972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8">
            <a:extLst>
              <a:ext uri="{FF2B5EF4-FFF2-40B4-BE49-F238E27FC236}">
                <a16:creationId xmlns:a16="http://schemas.microsoft.com/office/drawing/2014/main" id="{8EAAD5FB-C0EC-4EE1-8298-EA53FEAAC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2450" y="13152"/>
            <a:ext cx="3249613"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180">
            <a:extLst>
              <a:ext uri="{FF2B5EF4-FFF2-40B4-BE49-F238E27FC236}">
                <a16:creationId xmlns:a16="http://schemas.microsoft.com/office/drawing/2014/main" id="{AD05910C-9FE4-4E85-8C3A-1E845488A293}"/>
              </a:ext>
            </a:extLst>
          </p:cNvPr>
          <p:cNvSpPr>
            <a:spLocks noChangeArrowheads="1"/>
          </p:cNvSpPr>
          <p:nvPr/>
        </p:nvSpPr>
        <p:spPr bwMode="auto">
          <a:xfrm>
            <a:off x="0" y="907712"/>
            <a:ext cx="41335325" cy="857927"/>
          </a:xfrm>
          <a:prstGeom prst="rect">
            <a:avLst/>
          </a:prstGeom>
          <a:noFill/>
          <a:ln>
            <a:noFill/>
          </a:ln>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1" fontAlgn="base" latinLnBrk="0" hangingPunct="1">
              <a:lnSpc>
                <a:spcPct val="107000"/>
              </a:lnSpc>
              <a:spcBef>
                <a:spcPct val="0"/>
              </a:spcBef>
              <a:spcAft>
                <a:spcPts val="800"/>
              </a:spcAft>
              <a:buClrTx/>
              <a:buSzTx/>
              <a:buFontTx/>
              <a:buNone/>
              <a:tabLst/>
              <a:defRPr/>
            </a:pPr>
            <a:r>
              <a:rPr kumimoji="0" lang="en-IN" altLang="en-US"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mn-ea"/>
                <a:cs typeface="Times New Roman" panose="02020603050405020304" pitchFamily="18" charset="0"/>
              </a:rPr>
              <a:t>Department of Humanities and Social Sciences (</a:t>
            </a:r>
            <a:r>
              <a:rPr kumimoji="0" lang="en-IN"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Calisto MT</a:t>
            </a:r>
            <a:r>
              <a:rPr kumimoji="0" lang="en-IN" altLang="en-US"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mn-ea"/>
                <a:cs typeface="Times New Roman" panose="02020603050405020304" pitchFamily="18" charset="0"/>
              </a:rPr>
              <a:t> 48 pts BOLD)</a:t>
            </a:r>
            <a:endParaRPr kumimoji="0" lang="en-US" altLang="en-US" sz="4800" b="0"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Calibri" panose="020F0502020204030204" pitchFamily="34" charset="0"/>
              <a:cs typeface="Times New Roman" panose="02020603050405020304" pitchFamily="18" charset="0"/>
            </a:endParaRPr>
          </a:p>
        </p:txBody>
      </p:sp>
      <p:sp>
        <p:nvSpPr>
          <p:cNvPr id="6157" name="Rectangle 180">
            <a:extLst>
              <a:ext uri="{FF2B5EF4-FFF2-40B4-BE49-F238E27FC236}">
                <a16:creationId xmlns:a16="http://schemas.microsoft.com/office/drawing/2014/main" id="{A3B88892-8D5F-4A2E-AB8C-7BE6C17ADEFF}"/>
              </a:ext>
            </a:extLst>
          </p:cNvPr>
          <p:cNvSpPr>
            <a:spLocks noChangeArrowheads="1"/>
          </p:cNvSpPr>
          <p:nvPr/>
        </p:nvSpPr>
        <p:spPr bwMode="auto">
          <a:xfrm>
            <a:off x="5791200" y="1780661"/>
            <a:ext cx="31392811" cy="1724768"/>
          </a:xfrm>
          <a:prstGeom prst="rect">
            <a:avLst/>
          </a:prstGeom>
          <a:noFill/>
          <a:ln>
            <a:noFill/>
          </a:ln>
        </p:spPr>
        <p:txBody>
          <a:bodyPr wrap="square"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1" fontAlgn="base" latinLnBrk="0" hangingPunct="1">
              <a:lnSpc>
                <a:spcPct val="107000"/>
              </a:lnSpc>
              <a:spcBef>
                <a:spcPct val="0"/>
              </a:spcBef>
              <a:spcAft>
                <a:spcPts val="800"/>
              </a:spcAft>
              <a:buClrTx/>
              <a:buSzTx/>
              <a:buFontTx/>
              <a:buNone/>
              <a:tabLst/>
              <a:defRPr/>
            </a:pPr>
            <a:r>
              <a:rPr kumimoji="0" lang="en-IN" altLang="en-US"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2nd Pan NIT HSS International Conference on 'Resilience and Transformation for Global Restructuring’ </a:t>
            </a:r>
          </a:p>
          <a:p>
            <a:pPr marL="0" marR="0" lvl="0" indent="0" algn="ctr" defTabSz="457200" rtl="0" eaLnBrk="1" fontAlgn="base" latinLnBrk="0" hangingPunct="1">
              <a:lnSpc>
                <a:spcPct val="107000"/>
              </a:lnSpc>
              <a:spcBef>
                <a:spcPct val="0"/>
              </a:spcBef>
              <a:spcAft>
                <a:spcPts val="800"/>
              </a:spcAft>
              <a:buClrTx/>
              <a:buSzTx/>
              <a:buFontTx/>
              <a:buNone/>
              <a:tabLst/>
              <a:defRPr/>
            </a:pPr>
            <a:r>
              <a:rPr kumimoji="0" lang="en-IN" altLang="en-US"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ICRTGR 2022: 7-9 January 2022 (</a:t>
            </a:r>
            <a:r>
              <a:rPr kumimoji="0" lang="en-IN"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Calisto MT</a:t>
            </a:r>
            <a:r>
              <a:rPr kumimoji="0" lang="en-IN" altLang="en-US" sz="4800" b="1"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Times New Roman" panose="02020603050405020304" pitchFamily="18" charset="0"/>
                <a:cs typeface="Times New Roman" panose="02020603050405020304" pitchFamily="18" charset="0"/>
              </a:rPr>
              <a:t> 48 pts BOLD)</a:t>
            </a:r>
            <a:endParaRPr kumimoji="0" lang="en-US" altLang="en-US" sz="4800" b="0" i="0" u="none" strike="noStrike" kern="1200" cap="none" spc="0" normalizeH="0" baseline="0" noProof="0" dirty="0">
              <a:ln>
                <a:noFill/>
              </a:ln>
              <a:solidFill>
                <a:srgbClr val="4A66AC">
                  <a:lumMod val="75000"/>
                </a:srgbClr>
              </a:solidFill>
              <a:effectLst/>
              <a:uLnTx/>
              <a:uFillTx/>
              <a:latin typeface="Calisto MT" panose="02040603050505030304" pitchFamily="18" charset="0"/>
              <a:ea typeface="Calibri" panose="020F0502020204030204" pitchFamily="34" charset="0"/>
              <a:cs typeface="Times New Roman" panose="02020603050405020304" pitchFamily="18" charset="0"/>
            </a:endParaRPr>
          </a:p>
        </p:txBody>
      </p:sp>
      <p:sp>
        <p:nvSpPr>
          <p:cNvPr id="6158" name="Rectangle 180">
            <a:extLst>
              <a:ext uri="{FF2B5EF4-FFF2-40B4-BE49-F238E27FC236}">
                <a16:creationId xmlns:a16="http://schemas.microsoft.com/office/drawing/2014/main" id="{C28F4CD3-A237-4252-8A0D-4988DCB4C708}"/>
              </a:ext>
            </a:extLst>
          </p:cNvPr>
          <p:cNvSpPr>
            <a:spLocks noChangeArrowheads="1"/>
          </p:cNvSpPr>
          <p:nvPr/>
        </p:nvSpPr>
        <p:spPr bwMode="auto">
          <a:xfrm>
            <a:off x="15875" y="3428999"/>
            <a:ext cx="413353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1" fontAlgn="base" latinLnBrk="0" hangingPunct="1">
              <a:lnSpc>
                <a:spcPct val="107000"/>
              </a:lnSpc>
              <a:spcBef>
                <a:spcPct val="0"/>
              </a:spcBef>
              <a:spcAft>
                <a:spcPts val="800"/>
              </a:spcAft>
              <a:buClrTx/>
              <a:buSzTx/>
              <a:buFontTx/>
              <a:buNone/>
              <a:tabLst/>
              <a:defRPr/>
            </a:pPr>
            <a:r>
              <a:rPr kumimoji="0" lang="en-IN" altLang="en-US" sz="4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Paper Title (TNR 48 pts BOLD)</a:t>
            </a:r>
            <a:endParaRPr kumimoji="0" lang="en-US" altLang="en-US" sz="4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159" name="Picture 21">
            <a:extLst>
              <a:ext uri="{FF2B5EF4-FFF2-40B4-BE49-F238E27FC236}">
                <a16:creationId xmlns:a16="http://schemas.microsoft.com/office/drawing/2014/main" id="{43D4152D-40B4-462B-8D5D-E2B36E8B5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6687" y="9764711"/>
            <a:ext cx="11408228" cy="271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3">
            <a:extLst>
              <a:ext uri="{FF2B5EF4-FFF2-40B4-BE49-F238E27FC236}">
                <a16:creationId xmlns:a16="http://schemas.microsoft.com/office/drawing/2014/main" id="{F9B774CB-C27D-4B76-B798-6E22894191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8262" y="13314363"/>
            <a:ext cx="7510824" cy="401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4">
            <a:extLst>
              <a:ext uri="{FF2B5EF4-FFF2-40B4-BE49-F238E27FC236}">
                <a16:creationId xmlns:a16="http://schemas.microsoft.com/office/drawing/2014/main" id="{B91069E6-0FDD-4F4A-B14B-4B1C8C513F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28442" y="13332224"/>
            <a:ext cx="7509600" cy="38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Text Box 11">
            <a:extLst>
              <a:ext uri="{FF2B5EF4-FFF2-40B4-BE49-F238E27FC236}">
                <a16:creationId xmlns:a16="http://schemas.microsoft.com/office/drawing/2014/main" id="{9E1CEC6F-EA38-4CBD-890F-F177FA94B061}"/>
              </a:ext>
            </a:extLst>
          </p:cNvPr>
          <p:cNvSpPr txBox="1">
            <a:spLocks noChangeArrowheads="1"/>
          </p:cNvSpPr>
          <p:nvPr/>
        </p:nvSpPr>
        <p:spPr bwMode="auto">
          <a:xfrm>
            <a:off x="11436350" y="18869660"/>
            <a:ext cx="19719925" cy="8432800"/>
          </a:xfrm>
          <a:prstGeom prst="rect">
            <a:avLst/>
          </a:prstGeom>
          <a:solidFill>
            <a:schemeClr val="bg2"/>
          </a:solidFill>
          <a:ln w="38100">
            <a:solidFill>
              <a:srgbClr val="000000"/>
            </a:solidFill>
            <a:round/>
            <a:headEnd/>
            <a:tailEnd/>
          </a:ln>
        </p:spPr>
        <p:txBody>
          <a:bodyPr lIns="764353" tIns="382176" rIns="764353" bIns="764353"/>
          <a:lstStyle>
            <a:lvl1pPr>
              <a:tabLst>
                <a:tab pos="508000" algn="l"/>
              </a:tabLst>
              <a:defRPr>
                <a:solidFill>
                  <a:schemeClr val="tx1"/>
                </a:solidFill>
                <a:latin typeface="Trebuchet MS" panose="020B0603020202020204" pitchFamily="34" charset="0"/>
              </a:defRPr>
            </a:lvl1pPr>
            <a:lvl2pPr marL="742950" indent="-285750">
              <a:tabLst>
                <a:tab pos="508000" algn="l"/>
              </a:tabLst>
              <a:defRPr>
                <a:solidFill>
                  <a:schemeClr val="tx1"/>
                </a:solidFill>
                <a:latin typeface="Trebuchet MS" panose="020B0603020202020204" pitchFamily="34" charset="0"/>
              </a:defRPr>
            </a:lvl2pPr>
            <a:lvl3pPr marL="1143000" indent="-228600">
              <a:tabLst>
                <a:tab pos="508000" algn="l"/>
              </a:tabLst>
              <a:defRPr>
                <a:solidFill>
                  <a:schemeClr val="tx1"/>
                </a:solidFill>
                <a:latin typeface="Trebuchet MS" panose="020B0603020202020204" pitchFamily="34" charset="0"/>
              </a:defRPr>
            </a:lvl3pPr>
            <a:lvl4pPr marL="1600200" indent="-228600">
              <a:tabLst>
                <a:tab pos="508000" algn="l"/>
              </a:tabLst>
              <a:defRPr>
                <a:solidFill>
                  <a:schemeClr val="tx1"/>
                </a:solidFill>
                <a:latin typeface="Trebuchet MS" panose="020B0603020202020204" pitchFamily="34" charset="0"/>
              </a:defRPr>
            </a:lvl4pPr>
            <a:lvl5pPr marL="2057400" indent="-228600">
              <a:tabLst>
                <a:tab pos="50800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508000"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ct val="10000"/>
              </a:spcBef>
              <a:spcAft>
                <a:spcPct val="0"/>
              </a:spcAft>
              <a:buClrTx/>
              <a:buSzTx/>
              <a:buFontTx/>
              <a:buNone/>
              <a:tabLst>
                <a:tab pos="508000" algn="l"/>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Sub Headings : TNR, 28 pts, Left Aligned, Add Space after heading,</a:t>
            </a:r>
          </a:p>
          <a:p>
            <a:pPr marL="0" marR="0" lvl="0" indent="0" algn="just" defTabSz="457200" rtl="0" eaLnBrk="1" fontAlgn="base" latinLnBrk="0" hangingPunct="1">
              <a:lnSpc>
                <a:spcPct val="150000"/>
              </a:lnSpc>
              <a:spcBef>
                <a:spcPct val="10000"/>
              </a:spcBef>
              <a:spcAft>
                <a:spcPct val="0"/>
              </a:spcAft>
              <a:buClrTx/>
              <a:buSzTx/>
              <a:buFontTx/>
              <a:buNone/>
              <a:tabLst>
                <a:tab pos="508000"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 TNR, 24  pts, Justified aligned, Line spacing 1.5 </a:t>
            </a:r>
          </a:p>
          <a:p>
            <a:pPr marL="0" marR="0" lvl="0" indent="0" algn="just" defTabSz="457200" rtl="0" eaLnBrk="1" fontAlgn="base" latinLnBrk="0" hangingPunct="1">
              <a:lnSpc>
                <a:spcPct val="150000"/>
              </a:lnSpc>
              <a:spcBef>
                <a:spcPct val="50000"/>
              </a:spcBef>
              <a:spcAft>
                <a:spcPct val="0"/>
              </a:spcAft>
              <a:buClrTx/>
              <a:buSzTx/>
              <a:buFontTx/>
              <a:buNone/>
              <a:tabLst>
                <a:tab pos="50800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The conclusions must derive directly from the results section and answer solely what has been proposed at the start of the paper. Obvious confounders and limitations should also be acknowledged. Key improvements as well as potential for project expansion should also be considered.</a:t>
            </a:r>
            <a:endParaRPr kumimoji="0" lang="en-US" altLang="ja-JP" sz="2400" b="0" i="0" u="none" strike="noStrike" kern="1200" cap="none" spc="0" normalizeH="0" baseline="0" noProof="0" dirty="0">
              <a:ln>
                <a:noFill/>
              </a:ln>
              <a:solidFill>
                <a:prstClr val="black"/>
              </a:solidFill>
              <a:effectLst/>
              <a:uLnTx/>
              <a:uFillTx/>
              <a:latin typeface="Times New Roman" panose="02020603050405020304" pitchFamily="18" charset="0"/>
              <a:ea typeface="メイリオ" panose="020B0604030504040204" pitchFamily="34" charset="-128"/>
              <a:cs typeface="Times New Roman" panose="02020603050405020304" pitchFamily="18" charset="0"/>
            </a:endParaRPr>
          </a:p>
        </p:txBody>
      </p:sp>
      <p:sp>
        <p:nvSpPr>
          <p:cNvPr id="6163" name="TextBox 1">
            <a:extLst>
              <a:ext uri="{FF2B5EF4-FFF2-40B4-BE49-F238E27FC236}">
                <a16:creationId xmlns:a16="http://schemas.microsoft.com/office/drawing/2014/main" id="{62D4E6B7-E2A8-4D27-A037-5FDE791A1797}"/>
              </a:ext>
            </a:extLst>
          </p:cNvPr>
          <p:cNvSpPr txBox="1">
            <a:spLocks noChangeArrowheads="1"/>
          </p:cNvSpPr>
          <p:nvPr/>
        </p:nvSpPr>
        <p:spPr bwMode="auto">
          <a:xfrm>
            <a:off x="15936687" y="4212469"/>
            <a:ext cx="9547597" cy="71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Paper ID : 230ABC456 (TNR 40 PTS)</a:t>
            </a:r>
          </a:p>
        </p:txBody>
      </p:sp>
      <p:sp>
        <p:nvSpPr>
          <p:cNvPr id="6165" name="TextBox 3">
            <a:extLst>
              <a:ext uri="{FF2B5EF4-FFF2-40B4-BE49-F238E27FC236}">
                <a16:creationId xmlns:a16="http://schemas.microsoft.com/office/drawing/2014/main" id="{088D8D1F-BB70-47DB-88E9-CFA58403774C}"/>
              </a:ext>
            </a:extLst>
          </p:cNvPr>
          <p:cNvSpPr txBox="1">
            <a:spLocks noChangeArrowheads="1"/>
          </p:cNvSpPr>
          <p:nvPr/>
        </p:nvSpPr>
        <p:spPr bwMode="auto">
          <a:xfrm>
            <a:off x="866775" y="3417570"/>
            <a:ext cx="9717088"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 (TNR 40 pts Bold)</a:t>
            </a:r>
          </a:p>
        </p:txBody>
      </p:sp>
      <p:sp>
        <p:nvSpPr>
          <p:cNvPr id="6166" name="TextBox 43">
            <a:extLst>
              <a:ext uri="{FF2B5EF4-FFF2-40B4-BE49-F238E27FC236}">
                <a16:creationId xmlns:a16="http://schemas.microsoft.com/office/drawing/2014/main" id="{B44655B0-6314-498D-909C-6D1F8B28EFBB}"/>
              </a:ext>
            </a:extLst>
          </p:cNvPr>
          <p:cNvSpPr txBox="1">
            <a:spLocks noChangeArrowheads="1"/>
          </p:cNvSpPr>
          <p:nvPr/>
        </p:nvSpPr>
        <p:spPr bwMode="auto">
          <a:xfrm>
            <a:off x="32216725" y="18070830"/>
            <a:ext cx="9717088"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Recommendations (TNR 40 pts Bold)</a:t>
            </a:r>
          </a:p>
        </p:txBody>
      </p:sp>
      <p:sp>
        <p:nvSpPr>
          <p:cNvPr id="6167" name="TextBox 44">
            <a:extLst>
              <a:ext uri="{FF2B5EF4-FFF2-40B4-BE49-F238E27FC236}">
                <a16:creationId xmlns:a16="http://schemas.microsoft.com/office/drawing/2014/main" id="{5BBCBC83-3544-4F33-9C4C-5B9B55D00198}"/>
              </a:ext>
            </a:extLst>
          </p:cNvPr>
          <p:cNvSpPr txBox="1">
            <a:spLocks noChangeArrowheads="1"/>
          </p:cNvSpPr>
          <p:nvPr/>
        </p:nvSpPr>
        <p:spPr bwMode="auto">
          <a:xfrm>
            <a:off x="11463973" y="18001615"/>
            <a:ext cx="19721512"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Discussions and Conclusion (TNR 40 pts Bold)</a:t>
            </a:r>
          </a:p>
        </p:txBody>
      </p:sp>
      <p:sp>
        <p:nvSpPr>
          <p:cNvPr id="6168" name="TextBox 45">
            <a:extLst>
              <a:ext uri="{FF2B5EF4-FFF2-40B4-BE49-F238E27FC236}">
                <a16:creationId xmlns:a16="http://schemas.microsoft.com/office/drawing/2014/main" id="{BB1A78A5-E757-4128-9BA2-6BC56C99921C}"/>
              </a:ext>
            </a:extLst>
          </p:cNvPr>
          <p:cNvSpPr txBox="1">
            <a:spLocks noChangeArrowheads="1"/>
          </p:cNvSpPr>
          <p:nvPr/>
        </p:nvSpPr>
        <p:spPr bwMode="auto">
          <a:xfrm>
            <a:off x="935990" y="18271808"/>
            <a:ext cx="9715500" cy="706437"/>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Methodology (TNR 40 pts Bold)</a:t>
            </a:r>
          </a:p>
        </p:txBody>
      </p:sp>
      <p:sp>
        <p:nvSpPr>
          <p:cNvPr id="6169" name="TextBox 46">
            <a:extLst>
              <a:ext uri="{FF2B5EF4-FFF2-40B4-BE49-F238E27FC236}">
                <a16:creationId xmlns:a16="http://schemas.microsoft.com/office/drawing/2014/main" id="{57EE5319-7AAB-4FD3-ADB8-33B73A99515E}"/>
              </a:ext>
            </a:extLst>
          </p:cNvPr>
          <p:cNvSpPr txBox="1">
            <a:spLocks noChangeArrowheads="1"/>
          </p:cNvSpPr>
          <p:nvPr/>
        </p:nvSpPr>
        <p:spPr bwMode="auto">
          <a:xfrm>
            <a:off x="32194500" y="3466783"/>
            <a:ext cx="9717088"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References (TNR 40 pts Bold)</a:t>
            </a:r>
            <a:endPar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170" name="TextBox 47">
            <a:extLst>
              <a:ext uri="{FF2B5EF4-FFF2-40B4-BE49-F238E27FC236}">
                <a16:creationId xmlns:a16="http://schemas.microsoft.com/office/drawing/2014/main" id="{1B19F6BB-7639-4D3E-B708-92C1381608FC}"/>
              </a:ext>
            </a:extLst>
          </p:cNvPr>
          <p:cNvSpPr txBox="1">
            <a:spLocks noChangeArrowheads="1"/>
          </p:cNvSpPr>
          <p:nvPr/>
        </p:nvSpPr>
        <p:spPr bwMode="auto">
          <a:xfrm>
            <a:off x="11434763" y="4866958"/>
            <a:ext cx="19750722"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Major Findings/Outcomes (TNR 40 pts Bold)</a:t>
            </a:r>
          </a:p>
        </p:txBody>
      </p:sp>
      <p:sp>
        <p:nvSpPr>
          <p:cNvPr id="27" name="TextBox 3">
            <a:extLst>
              <a:ext uri="{FF2B5EF4-FFF2-40B4-BE49-F238E27FC236}">
                <a16:creationId xmlns:a16="http://schemas.microsoft.com/office/drawing/2014/main" id="{D3802250-E1BE-43CD-B991-81D291DB9AE1}"/>
              </a:ext>
            </a:extLst>
          </p:cNvPr>
          <p:cNvSpPr txBox="1">
            <a:spLocks noChangeArrowheads="1"/>
          </p:cNvSpPr>
          <p:nvPr/>
        </p:nvSpPr>
        <p:spPr bwMode="auto">
          <a:xfrm>
            <a:off x="927735" y="12317730"/>
            <a:ext cx="9717088" cy="708025"/>
          </a:xfrm>
          <a:prstGeom prst="rect">
            <a:avLst/>
          </a:prstGeom>
          <a:solidFill>
            <a:srgbClr val="FFC4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Objectives/Hypotheses (TNR 40 pts Bold)</a:t>
            </a:r>
          </a:p>
        </p:txBody>
      </p:sp>
      <p:sp>
        <p:nvSpPr>
          <p:cNvPr id="28" name="Text Box 7">
            <a:extLst>
              <a:ext uri="{FF2B5EF4-FFF2-40B4-BE49-F238E27FC236}">
                <a16:creationId xmlns:a16="http://schemas.microsoft.com/office/drawing/2014/main" id="{D601E74E-1BC2-4C7B-A497-FF9E9BF9609E}"/>
              </a:ext>
            </a:extLst>
          </p:cNvPr>
          <p:cNvSpPr txBox="1">
            <a:spLocks noChangeArrowheads="1"/>
          </p:cNvSpPr>
          <p:nvPr/>
        </p:nvSpPr>
        <p:spPr bwMode="auto">
          <a:xfrm>
            <a:off x="897255" y="13178155"/>
            <a:ext cx="9717088" cy="4892675"/>
          </a:xfrm>
          <a:prstGeom prst="rect">
            <a:avLst/>
          </a:prstGeom>
          <a:solidFill>
            <a:schemeClr val="bg2"/>
          </a:solidFill>
          <a:ln w="38100">
            <a:solidFill>
              <a:srgbClr val="000000"/>
            </a:solidFill>
            <a:round/>
            <a:headEnd/>
            <a:tailEnd/>
          </a:ln>
        </p:spPr>
        <p:txBody>
          <a:bodyPr lIns="764353" tIns="382176" rIns="764353" bIns="764353"/>
          <a:lstStyle>
            <a:lvl1pPr>
              <a:tabLst>
                <a:tab pos="500063" algn="l"/>
              </a:tabLst>
              <a:defRPr>
                <a:solidFill>
                  <a:schemeClr val="tx1"/>
                </a:solidFill>
                <a:latin typeface="Trebuchet MS" panose="020B0603020202020204" pitchFamily="34" charset="0"/>
              </a:defRPr>
            </a:lvl1pPr>
            <a:lvl2pPr marL="742950" indent="-285750">
              <a:tabLst>
                <a:tab pos="500063" algn="l"/>
              </a:tabLst>
              <a:defRPr>
                <a:solidFill>
                  <a:schemeClr val="tx1"/>
                </a:solidFill>
                <a:latin typeface="Trebuchet MS" panose="020B0603020202020204" pitchFamily="34" charset="0"/>
              </a:defRPr>
            </a:lvl2pPr>
            <a:lvl3pPr marL="1143000" indent="-228600">
              <a:tabLst>
                <a:tab pos="500063" algn="l"/>
              </a:tabLst>
              <a:defRPr>
                <a:solidFill>
                  <a:schemeClr val="tx1"/>
                </a:solidFill>
                <a:latin typeface="Trebuchet MS" panose="020B0603020202020204" pitchFamily="34" charset="0"/>
              </a:defRPr>
            </a:lvl3pPr>
            <a:lvl4pPr marL="1600200" indent="-228600">
              <a:tabLst>
                <a:tab pos="500063" algn="l"/>
              </a:tabLst>
              <a:defRPr>
                <a:solidFill>
                  <a:schemeClr val="tx1"/>
                </a:solidFill>
                <a:latin typeface="Trebuchet MS" panose="020B0603020202020204" pitchFamily="34" charset="0"/>
              </a:defRPr>
            </a:lvl4pPr>
            <a:lvl5pPr marL="2057400" indent="-228600">
              <a:tabLst>
                <a:tab pos="500063"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500063" algn="l"/>
              </a:tabLst>
              <a:defRPr>
                <a:solidFill>
                  <a:schemeClr val="tx1"/>
                </a:solidFill>
                <a:latin typeface="Trebuchet MS" panose="020B0603020202020204" pitchFamily="34" charset="0"/>
              </a:defRPr>
            </a:lvl9pPr>
          </a:lstStyle>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Content : TNR, 24  pts, Justified aligned, Line spacing 1.5, hanging indent</a:t>
            </a:r>
          </a:p>
          <a:p>
            <a:pPr marL="0" marR="0" lvl="0" indent="0" algn="just" defTabSz="457200" rtl="0" eaLnBrk="1" fontAlgn="base" latinLnBrk="0" hangingPunct="1">
              <a:lnSpc>
                <a:spcPct val="150000"/>
              </a:lnSpc>
              <a:spcBef>
                <a:spcPct val="10000"/>
              </a:spcBef>
              <a:spcAft>
                <a:spcPct val="0"/>
              </a:spcAft>
              <a:buClrTx/>
              <a:buSzTx/>
              <a:buFontTx/>
              <a:buNone/>
              <a:tabLst>
                <a:tab pos="500063" algn="l"/>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Objectives/Hypothesis should clearly state the objectives and/or hypothesis (for most presentations a statement of hypothesis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is appropriate).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bulleted list works nicely for this section.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grpSp>
        <p:nvGrpSpPr>
          <p:cNvPr id="4" name="Group 3">
            <a:extLst>
              <a:ext uri="{FF2B5EF4-FFF2-40B4-BE49-F238E27FC236}">
                <a16:creationId xmlns:a16="http://schemas.microsoft.com/office/drawing/2014/main" id="{CB5ADFE4-1F3E-4009-BCEF-786E89865719}"/>
              </a:ext>
            </a:extLst>
          </p:cNvPr>
          <p:cNvGrpSpPr/>
          <p:nvPr/>
        </p:nvGrpSpPr>
        <p:grpSpPr>
          <a:xfrm>
            <a:off x="14828345" y="27552044"/>
            <a:ext cx="10710704" cy="2312110"/>
            <a:chOff x="2375078" y="27595587"/>
            <a:chExt cx="10710704" cy="2312110"/>
          </a:xfrm>
        </p:grpSpPr>
        <p:grpSp>
          <p:nvGrpSpPr>
            <p:cNvPr id="15" name="Group 14">
              <a:extLst>
                <a:ext uri="{FF2B5EF4-FFF2-40B4-BE49-F238E27FC236}">
                  <a16:creationId xmlns:a16="http://schemas.microsoft.com/office/drawing/2014/main" id="{6F765676-828C-431D-BED7-DECFC747B304}"/>
                </a:ext>
              </a:extLst>
            </p:cNvPr>
            <p:cNvGrpSpPr/>
            <p:nvPr/>
          </p:nvGrpSpPr>
          <p:grpSpPr>
            <a:xfrm>
              <a:off x="2375078" y="27595587"/>
              <a:ext cx="10710703" cy="2312110"/>
              <a:chOff x="887254" y="27633541"/>
              <a:chExt cx="9720061" cy="2312110"/>
            </a:xfrm>
          </p:grpSpPr>
          <p:sp>
            <p:nvSpPr>
              <p:cNvPr id="14" name="TextBox 13">
                <a:extLst>
                  <a:ext uri="{FF2B5EF4-FFF2-40B4-BE49-F238E27FC236}">
                    <a16:creationId xmlns:a16="http://schemas.microsoft.com/office/drawing/2014/main" id="{6AE2CE59-1188-4F11-B8CB-83F91BE203F3}"/>
                  </a:ext>
                </a:extLst>
              </p:cNvPr>
              <p:cNvSpPr txBox="1"/>
              <p:nvPr/>
            </p:nvSpPr>
            <p:spPr>
              <a:xfrm>
                <a:off x="2255520" y="27784429"/>
                <a:ext cx="8351795" cy="648000"/>
              </a:xfrm>
              <a:prstGeom prst="rect">
                <a:avLst/>
              </a:prstGeom>
              <a:solidFill>
                <a:srgbClr val="FFC430"/>
              </a:solidFill>
            </p:spPr>
            <p:txBody>
              <a:bodyPr wrap="square" rtlCol="0">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Author’s Name (TNR 40 pts Bold)</a:t>
                </a:r>
              </a:p>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p:txBody>
          </p:sp>
          <p:grpSp>
            <p:nvGrpSpPr>
              <p:cNvPr id="13" name="Group 12">
                <a:extLst>
                  <a:ext uri="{FF2B5EF4-FFF2-40B4-BE49-F238E27FC236}">
                    <a16:creationId xmlns:a16="http://schemas.microsoft.com/office/drawing/2014/main" id="{E13030CC-9824-4D98-A42E-6A21BB7D46A2}"/>
                  </a:ext>
                </a:extLst>
              </p:cNvPr>
              <p:cNvGrpSpPr/>
              <p:nvPr/>
            </p:nvGrpSpPr>
            <p:grpSpPr>
              <a:xfrm>
                <a:off x="887254" y="27633541"/>
                <a:ext cx="9665804" cy="2312110"/>
                <a:chOff x="887254" y="27542101"/>
                <a:chExt cx="9733216" cy="2312110"/>
              </a:xfrm>
            </p:grpSpPr>
            <p:grpSp>
              <p:nvGrpSpPr>
                <p:cNvPr id="8" name="Group 7">
                  <a:extLst>
                    <a:ext uri="{FF2B5EF4-FFF2-40B4-BE49-F238E27FC236}">
                      <a16:creationId xmlns:a16="http://schemas.microsoft.com/office/drawing/2014/main" id="{FE38011B-962C-44BF-B28C-6ABD72A69846}"/>
                    </a:ext>
                  </a:extLst>
                </p:cNvPr>
                <p:cNvGrpSpPr/>
                <p:nvPr/>
              </p:nvGrpSpPr>
              <p:grpSpPr>
                <a:xfrm>
                  <a:off x="887254" y="27542101"/>
                  <a:ext cx="9733216" cy="2312110"/>
                  <a:chOff x="887254" y="27542101"/>
                  <a:chExt cx="9733216" cy="2312110"/>
                </a:xfrm>
              </p:grpSpPr>
              <p:sp>
                <p:nvSpPr>
                  <p:cNvPr id="6" name="TextBox 5">
                    <a:extLst>
                      <a:ext uri="{FF2B5EF4-FFF2-40B4-BE49-F238E27FC236}">
                        <a16:creationId xmlns:a16="http://schemas.microsoft.com/office/drawing/2014/main" id="{E4116F0C-6C2B-48CA-B955-45AE1048BE07}"/>
                      </a:ext>
                    </a:extLst>
                  </p:cNvPr>
                  <p:cNvSpPr txBox="1"/>
                  <p:nvPr/>
                </p:nvSpPr>
                <p:spPr>
                  <a:xfrm>
                    <a:off x="1882132" y="27792108"/>
                    <a:ext cx="8738338" cy="2062103"/>
                  </a:xfrm>
                  <a:prstGeom prst="rect">
                    <a:avLst/>
                  </a:prstGeom>
                  <a:noFill/>
                  <a:ln w="19050">
                    <a:noFill/>
                    <a:prstDash val="solid"/>
                  </a:ln>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Designation </a:t>
                    </a: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Affiliation </a:t>
                    </a: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Email ID</a:t>
                    </a:r>
                  </a:p>
                </p:txBody>
              </p:sp>
              <p:sp>
                <p:nvSpPr>
                  <p:cNvPr id="2" name="Oval 1">
                    <a:extLst>
                      <a:ext uri="{FF2B5EF4-FFF2-40B4-BE49-F238E27FC236}">
                        <a16:creationId xmlns:a16="http://schemas.microsoft.com/office/drawing/2014/main" id="{AB103479-E055-48B4-A94B-56CD6433643E}"/>
                      </a:ext>
                    </a:extLst>
                  </p:cNvPr>
                  <p:cNvSpPr/>
                  <p:nvPr/>
                </p:nvSpPr>
                <p:spPr>
                  <a:xfrm>
                    <a:off x="903875" y="27542101"/>
                    <a:ext cx="2160000" cy="2212985"/>
                  </a:xfrm>
                  <a:prstGeom prst="ellipse">
                    <a:avLst/>
                  </a:prstGeom>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7" name="TextBox 6">
                    <a:extLst>
                      <a:ext uri="{FF2B5EF4-FFF2-40B4-BE49-F238E27FC236}">
                        <a16:creationId xmlns:a16="http://schemas.microsoft.com/office/drawing/2014/main" id="{A71A2FAC-B61D-4069-A3E1-2B474A832B6A}"/>
                      </a:ext>
                    </a:extLst>
                  </p:cNvPr>
                  <p:cNvSpPr txBox="1"/>
                  <p:nvPr/>
                </p:nvSpPr>
                <p:spPr>
                  <a:xfrm>
                    <a:off x="887254" y="28230776"/>
                    <a:ext cx="2065972" cy="523220"/>
                  </a:xfrm>
                  <a:prstGeom prst="rect">
                    <a:avLst/>
                  </a:prstGeom>
                  <a:noFill/>
                </p:spPr>
                <p:txBody>
                  <a:bodyPr wrap="square" rtlCol="0">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Photograph</a:t>
                    </a:r>
                  </a:p>
                </p:txBody>
              </p:sp>
            </p:grpSp>
            <p:cxnSp>
              <p:nvCxnSpPr>
                <p:cNvPr id="10" name="Straight Connector 9">
                  <a:extLst>
                    <a:ext uri="{FF2B5EF4-FFF2-40B4-BE49-F238E27FC236}">
                      <a16:creationId xmlns:a16="http://schemas.microsoft.com/office/drawing/2014/main" id="{7C44B68A-9F6C-4166-A7A8-80DC5059B312}"/>
                    </a:ext>
                  </a:extLst>
                </p:cNvPr>
                <p:cNvCxnSpPr/>
                <p:nvPr/>
              </p:nvCxnSpPr>
              <p:spPr>
                <a:xfrm flipH="1">
                  <a:off x="1920240" y="27692989"/>
                  <a:ext cx="1219200"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6" name="Rectangle 15">
              <a:extLst>
                <a:ext uri="{FF2B5EF4-FFF2-40B4-BE49-F238E27FC236}">
                  <a16:creationId xmlns:a16="http://schemas.microsoft.com/office/drawing/2014/main" id="{3BB6154E-FBC1-490D-B060-74167737D0BE}"/>
                </a:ext>
              </a:extLst>
            </p:cNvPr>
            <p:cNvSpPr/>
            <p:nvPr/>
          </p:nvSpPr>
          <p:spPr>
            <a:xfrm>
              <a:off x="4651716" y="27746475"/>
              <a:ext cx="8434066" cy="21279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721</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Avenir Book</vt:lpstr>
      <vt:lpstr>Calibri</vt:lpstr>
      <vt:lpstr>Calisto MT</vt:lpstr>
      <vt:lpstr>Times New Roman</vt:lpstr>
      <vt:lpstr>Trebuchet MS</vt:lpstr>
      <vt:lpstr>Wingdings</vt:lpstr>
      <vt:lpstr>Wingdings 3</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Saxena</dc:creator>
  <cp:lastModifiedBy>Srishti Saxena</cp:lastModifiedBy>
  <cp:revision>1</cp:revision>
  <dcterms:created xsi:type="dcterms:W3CDTF">2021-06-10T02:16:25Z</dcterms:created>
  <dcterms:modified xsi:type="dcterms:W3CDTF">2021-06-10T07:09:06Z</dcterms:modified>
</cp:coreProperties>
</file>