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DFE94C2-D017-41EC-A5BD-99545AA6203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EA3A737-D384-48C8-A707-964CF5B5DF3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20-07-2023 11:57:50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8774551-D811-4824-AAE5-1639F93B7E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2023-07-20T06:27:52Z</dcterms:created>
  <dcterms:modified xsi:type="dcterms:W3CDTF">2023-07-20T06:27:52Z</dcterms:modified>
</cp:coreProperties>
</file>