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6019" y="1862666"/>
            <a:ext cx="6815669" cy="1515533"/>
          </a:xfrm>
        </p:spPr>
        <p:txBody>
          <a:bodyPr/>
          <a:lstStyle/>
          <a:p>
            <a:r>
              <a:rPr lang="en-US" dirty="0" err="1" smtClean="0"/>
              <a:t>CapCut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6019" y="3657597"/>
            <a:ext cx="6815669" cy="1320802"/>
          </a:xfrm>
        </p:spPr>
        <p:txBody>
          <a:bodyPr/>
          <a:lstStyle/>
          <a:p>
            <a:r>
              <a:rPr lang="en-US" dirty="0" smtClean="0"/>
              <a:t>Success story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3657597"/>
            <a:ext cx="2867891" cy="16002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03620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popular video editing app</a:t>
            </a:r>
          </a:p>
          <a:p>
            <a:r>
              <a:rPr lang="en-US" dirty="0" smtClean="0"/>
              <a:t>It is developed by the same company which invented </a:t>
            </a:r>
            <a:r>
              <a:rPr lang="en-US" dirty="0" err="1" smtClean="0"/>
              <a:t>tiktok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founders of this application are Zhang </a:t>
            </a:r>
            <a:r>
              <a:rPr lang="en-US" dirty="0" err="1"/>
              <a:t>Y</a:t>
            </a:r>
            <a:r>
              <a:rPr lang="en-US" dirty="0" err="1" smtClean="0"/>
              <a:t>iming</a:t>
            </a:r>
            <a:r>
              <a:rPr lang="en-US" dirty="0" smtClean="0"/>
              <a:t> and Liang </a:t>
            </a:r>
            <a:r>
              <a:rPr lang="en-US" dirty="0" err="1" smtClean="0"/>
              <a:t>Rubo</a:t>
            </a:r>
            <a:endParaRPr lang="en-US" dirty="0" smtClean="0"/>
          </a:p>
          <a:p>
            <a:r>
              <a:rPr lang="en-US" dirty="0" smtClean="0"/>
              <a:t>It is developed by Chinese company Byte dance </a:t>
            </a:r>
          </a:p>
          <a:p>
            <a:r>
              <a:rPr lang="en-US" dirty="0" smtClean="0"/>
              <a:t>It is globally very popular among the editors even beginners can use this app very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21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Straightforward interface, working with panels</a:t>
            </a:r>
          </a:p>
          <a:p>
            <a:r>
              <a:rPr lang="en-US" dirty="0"/>
              <a:t>Rich copyrighted songs</a:t>
            </a:r>
          </a:p>
          <a:p>
            <a:r>
              <a:rPr lang="en-US" dirty="0"/>
              <a:t>A bundle of templates to use</a:t>
            </a:r>
          </a:p>
          <a:p>
            <a:r>
              <a:rPr lang="en-US" dirty="0"/>
              <a:t>Trending effects, filters, and transitions</a:t>
            </a:r>
          </a:p>
          <a:p>
            <a:r>
              <a:rPr lang="en-US" dirty="0"/>
              <a:t>Availability in more than 20 languages</a:t>
            </a:r>
          </a:p>
          <a:p>
            <a:r>
              <a:rPr lang="en-US" dirty="0"/>
              <a:t>Easy to share to TikTok without a watermark.</a:t>
            </a:r>
          </a:p>
          <a:p>
            <a:r>
              <a:rPr lang="en-US" dirty="0"/>
              <a:t>Almost all features are free to use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7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Added track amount is limited relatively</a:t>
            </a:r>
          </a:p>
          <a:p>
            <a:r>
              <a:rPr lang="en-US" dirty="0"/>
              <a:t>Lack of advanced color grading tools that keep the consistency of all clips at a more flexible level</a:t>
            </a:r>
          </a:p>
          <a:p>
            <a:r>
              <a:rPr lang="en-US" dirty="0"/>
              <a:t>Accuracy glitches of some features, such as removing background and body effects</a:t>
            </a:r>
          </a:p>
          <a:p>
            <a:r>
              <a:rPr lang="en-US" dirty="0"/>
              <a:t>Do not support landscape mode on smartphones and pads</a:t>
            </a:r>
          </a:p>
          <a:p>
            <a:r>
              <a:rPr lang="en-US" dirty="0"/>
              <a:t>Cannot set frame rate higher </a:t>
            </a:r>
            <a:r>
              <a:rPr lang="en-US" dirty="0" smtClean="0"/>
              <a:t>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2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787862"/>
            <a:ext cx="8158690" cy="132446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app provides the high quality HD videos It has different types of animations color grading , transitions, templates, filters and many more.</a:t>
            </a:r>
          </a:p>
          <a:p>
            <a:r>
              <a:rPr lang="en-US" dirty="0" smtClean="0"/>
              <a:t>In summary there are many video editing apps but compare to this they are high in cost and it has user friendly integration.</a:t>
            </a:r>
          </a:p>
        </p:txBody>
      </p:sp>
    </p:spTree>
    <p:extLst>
      <p:ext uri="{BB962C8B-B14F-4D97-AF65-F5344CB8AC3E}">
        <p14:creationId xmlns:p14="http://schemas.microsoft.com/office/powerpoint/2010/main" val="41570359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</TotalTime>
  <Words>206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CapCut</vt:lpstr>
      <vt:lpstr>Introduction</vt:lpstr>
      <vt:lpstr>Advantages</vt:lpstr>
      <vt:lpstr>Disadvantages</vt:lpstr>
      <vt:lpstr>Conclusion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Capcut</dc:title>
  <dc:creator>IS LAB3</dc:creator>
  <cp:lastModifiedBy>IS LAB3</cp:lastModifiedBy>
  <cp:revision>2</cp:revision>
  <dcterms:created xsi:type="dcterms:W3CDTF">2025-02-27T05:41:41Z</dcterms:created>
  <dcterms:modified xsi:type="dcterms:W3CDTF">2025-02-27T06:03:22Z</dcterms:modified>
</cp:coreProperties>
</file>