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46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32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6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552353"/>
            <a:ext cx="6620968" cy="3225029"/>
          </a:xfrm>
        </p:spPr>
        <p:txBody>
          <a:bodyPr>
            <a:normAutofit fontScale="90000"/>
          </a:bodyPr>
          <a:lstStyle/>
          <a:p>
            <a:r>
              <a:rPr dirty="0" err="1"/>
              <a:t>DataSpark</a:t>
            </a:r>
            <a:r>
              <a:rPr dirty="0"/>
              <a:t>: Illuminating Insights for Global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Retail Analytics | Exploratory Data Analysis</a:t>
            </a:r>
          </a:p>
          <a:p>
            <a:r>
              <a:t>By Bhuvana Sangari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customers by revenue</a:t>
            </a:r>
          </a:p>
          <a:p>
            <a:r>
              <a:t>• Product profitability metrics</a:t>
            </a:r>
          </a:p>
          <a:p>
            <a:r>
              <a:t>• Monthly sales trends across regions</a:t>
            </a:r>
          </a:p>
          <a:p>
            <a:r>
              <a:t>• Top 5 performing stores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Dynamic visuals: Time-series, maps, categories</a:t>
            </a:r>
          </a:p>
          <a:p>
            <a:r>
              <a:t>• Filters and slicers for custom views</a:t>
            </a:r>
          </a:p>
          <a:p>
            <a:r>
              <a:t>• KPI tiles and drill-down capabilities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on high-value segments</a:t>
            </a:r>
          </a:p>
          <a:p>
            <a:r>
              <a:t>• Stock high-demand profitable products</a:t>
            </a:r>
          </a:p>
          <a:p>
            <a:r>
              <a:t>• Consider regional expansions</a:t>
            </a:r>
          </a:p>
          <a:p>
            <a:r>
              <a:t>• Adjust pricing based on currency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Modular Python scripts with reusable functions</a:t>
            </a:r>
          </a:p>
          <a:p>
            <a:r>
              <a:t>• SQL scripts for structured querying</a:t>
            </a:r>
          </a:p>
          <a:p>
            <a:r>
              <a:t>• PEP-8 standards followed</a:t>
            </a:r>
          </a:p>
          <a:p>
            <a:r>
              <a:t>• GitHub repo maintained (public with README)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and transformed datasets</a:t>
            </a:r>
          </a:p>
          <a:p>
            <a:r>
              <a:t>• SQL queries and schema files</a:t>
            </a:r>
          </a:p>
          <a:p>
            <a:r>
              <a:t>• EDA Notebooks and visuals</a:t>
            </a:r>
          </a:p>
          <a:p>
            <a:r>
              <a:t>• Power BI .pbix file and dashboards</a:t>
            </a:r>
          </a:p>
          <a:p>
            <a:r>
              <a:t>• GitHub repository with documentation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LinkedIn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Shared demo video walkthrough on LinkedIn</a:t>
            </a:r>
          </a:p>
          <a:p>
            <a:r>
              <a:t>• Highlights: Dashboard, Insights, Recommendations</a:t>
            </a:r>
          </a:p>
          <a:p>
            <a:r>
              <a:t>• Link: [Insert Your Video Link or QR Code Here]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Questions and Feedback welcome!</a:t>
            </a:r>
          </a:p>
          <a:p>
            <a:r>
              <a:t>• GitHub: https://github.com/Bhuvi0312/Dataspark-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Explore Global Electronics data to extract actionable insights.</a:t>
            </a:r>
          </a:p>
          <a:p>
            <a:r>
              <a:t>• Domains: Customer behavior, Product performance, Sales trends, Store efficiency.</a:t>
            </a:r>
          </a:p>
          <a:p>
            <a:r>
              <a:t>• Data: Customers, Products, Sales, Stores, Currency exchange.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Skills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(Pandas, NumPy, Seaborn, Matplotlib)</a:t>
            </a:r>
          </a:p>
          <a:p>
            <a:r>
              <a:t>• SQL for database management and querying</a:t>
            </a:r>
          </a:p>
          <a:p>
            <a:r>
              <a:t>• Power BI/Tableau for interactive dashboards</a:t>
            </a:r>
          </a:p>
          <a:p>
            <a:r>
              <a:t>• GitHub for version control and collaboration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Ingestion: CSV files</a:t>
            </a:r>
          </a:p>
          <a:p>
            <a:r>
              <a:t>2. Data Cleaning: Missing values, type conversions</a:t>
            </a:r>
          </a:p>
          <a:p>
            <a:r>
              <a:t>3. Integration: Merging datasets on common keys</a:t>
            </a:r>
          </a:p>
          <a:p>
            <a:r>
              <a:t>4. Storage: SQL tables (Customers, Sales, Products...)</a:t>
            </a:r>
          </a:p>
          <a:p>
            <a:r>
              <a:t>5. Analysis: SQL + Python +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Demographics: Gender, Age, Location</a:t>
            </a:r>
          </a:p>
          <a:p>
            <a:r>
              <a:t>• Purchase Patterns: Order value, frequency</a:t>
            </a:r>
          </a:p>
          <a:p>
            <a:r>
              <a:t>• Segmentation: Behavioral 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Overall sales trends over time</a:t>
            </a:r>
          </a:p>
          <a:p>
            <a:r>
              <a:t>• Top products by revenue and volume</a:t>
            </a:r>
          </a:p>
          <a:p>
            <a:r>
              <a:t>• Sales distribution by 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Popular and underperforming products</a:t>
            </a:r>
          </a:p>
          <a:p>
            <a:r>
              <a:t>• Profitability: Unit cost vs Unit price</a:t>
            </a:r>
          </a:p>
          <a:p>
            <a:r>
              <a:t>• Category and subcategory level breakdown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by store and region</a:t>
            </a:r>
          </a:p>
          <a:p>
            <a:r>
              <a:t>• Store size vs performance</a:t>
            </a:r>
          </a:p>
          <a:p>
            <a:r>
              <a:t>• Expansion opportunity areas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in local vs base currencies</a:t>
            </a:r>
          </a:p>
          <a:p>
            <a:r>
              <a:t>• Influence of exchange rate fluctuations</a:t>
            </a:r>
          </a:p>
          <a:p>
            <a:r>
              <a:t>• International pricing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111</TotalTime>
  <Words>431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DataSpark: Illuminating Insights for Global Electronics</vt:lpstr>
      <vt:lpstr>Project Overview</vt:lpstr>
      <vt:lpstr>Key Skills &amp; Tools</vt:lpstr>
      <vt:lpstr>Data Pipeline</vt:lpstr>
      <vt:lpstr>Customer Analysis</vt:lpstr>
      <vt:lpstr>Sales Insights</vt:lpstr>
      <vt:lpstr>Product Analysis</vt:lpstr>
      <vt:lpstr>Store Performance</vt:lpstr>
      <vt:lpstr>Currency Impact Analysis</vt:lpstr>
      <vt:lpstr>SQL Insights</vt:lpstr>
      <vt:lpstr>Power BI Dashboard</vt:lpstr>
      <vt:lpstr>Actionable Recommendations</vt:lpstr>
      <vt:lpstr>Technical Architecture</vt:lpstr>
      <vt:lpstr>Project Deliverables</vt:lpstr>
      <vt:lpstr>Demo &amp; LinkedIn Post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Bhuvana Sangari</dc:creator>
  <cp:keywords/>
  <dc:description>generated using python-pptx</dc:description>
  <cp:lastModifiedBy>Bhuvana Sangari</cp:lastModifiedBy>
  <cp:revision>2</cp:revision>
  <dcterms:created xsi:type="dcterms:W3CDTF">2013-01-27T09:14:16Z</dcterms:created>
  <dcterms:modified xsi:type="dcterms:W3CDTF">2025-06-20T16:53:42Z</dcterms:modified>
  <cp:category/>
</cp:coreProperties>
</file>