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23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Revenue Operations Analytics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Discounting, Product Sales, and Customer Behavior</a:t>
            </a:r>
          </a:p>
          <a:p>
            <a:r>
              <a:t>Dataset: interview_data.csv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Performance by Net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Net Revenue analyzed monthly per region</a:t>
            </a:r>
          </a:p>
          <a:p>
            <a:r>
              <a:t>• Line chart shows which region consistently performs best</a:t>
            </a:r>
          </a:p>
          <a:p>
            <a:r>
              <a:t>• Helps track revenue trends and spot slow-performing regions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Preferences for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Monthly purchase trends analyzed by PLAN NAME</a:t>
            </a:r>
          </a:p>
          <a:p>
            <a:r>
              <a:t>• Highlights which plans are gaining or losing popularity</a:t>
            </a:r>
          </a:p>
          <a:p>
            <a:r>
              <a:t>• Useful for plan bundling or promotion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% by Plan and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average Discount% across different plans</a:t>
            </a:r>
          </a:p>
          <a:p>
            <a:r>
              <a:t>• Also compared discounts across various products</a:t>
            </a:r>
          </a:p>
          <a:p>
            <a:r>
              <a:t>• High discount% on premium plans may impact profit margins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Behavioral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Time-series plots for: Plan purchases, Product sales, and Avg Discount%</a:t>
            </a:r>
          </a:p>
          <a:p>
            <a:r>
              <a:t>• Reveals seasonality or behavior shifts</a:t>
            </a:r>
          </a:p>
          <a:p>
            <a:r>
              <a:t>• Helpful for demand forecasting and planning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Cross-Sell Revenue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Defined base vs cross-sell using customer product count</a:t>
            </a:r>
          </a:p>
          <a:p>
            <a:r>
              <a:t>• Summed revenue from cross-sold products</a:t>
            </a:r>
          </a:p>
          <a:p>
            <a:r>
              <a:t>• Indicates which regions are leveraging accounts better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Behavior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 1: Repeat Purchase Rate (%)</a:t>
            </a:r>
          </a:p>
          <a:p>
            <a:r>
              <a:t>• Measures how many customers bought &gt;1 product</a:t>
            </a:r>
          </a:p>
          <a:p>
            <a:endParaRPr/>
          </a:p>
          <a:p>
            <a:r>
              <a:t>Metric 2: Avg Cross-Sell Revenue per Customer</a:t>
            </a:r>
          </a:p>
          <a:p>
            <a:r>
              <a:t>• Indicates efficiency of account expansion</a:t>
            </a:r>
          </a:p>
          <a:p>
            <a:r>
              <a:t>• Use both metrics to refine engagement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Next Dataset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Customer Industry, Lifecycle Stage, and Sales Channel</a:t>
            </a:r>
          </a:p>
          <a:p>
            <a:r>
              <a:t>• Include Churn Flag, Renewal Dates, NPS/Feedback</a:t>
            </a:r>
          </a:p>
          <a:p>
            <a:r>
              <a:t>• Capture Marketing Source, Discount Justification, Product Category</a:t>
            </a:r>
          </a:p>
          <a:p>
            <a:r>
              <a:t>• Enables deeper segmentation, churn analysis, and campaign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260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Revenue Operations Analytics Summary</vt:lpstr>
      <vt:lpstr>Region Performance by Net Revenue</vt:lpstr>
      <vt:lpstr>Customer Preferences for Plans</vt:lpstr>
      <vt:lpstr>Discount % by Plan and Product</vt:lpstr>
      <vt:lpstr>Behavioral Trends Over Time</vt:lpstr>
      <vt:lpstr>Cross-Sell Revenue by Region</vt:lpstr>
      <vt:lpstr>Customer Behavior Metrics</vt:lpstr>
      <vt:lpstr>Recommendations for Next Dataset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Bhuvana Sangari</dc:creator>
  <cp:keywords/>
  <dc:description>generated using python-pptx</dc:description>
  <cp:lastModifiedBy>Bhuvana Sangari</cp:lastModifiedBy>
  <cp:revision>2</cp:revision>
  <dcterms:created xsi:type="dcterms:W3CDTF">2013-01-27T09:14:16Z</dcterms:created>
  <dcterms:modified xsi:type="dcterms:W3CDTF">2025-05-24T14:46:45Z</dcterms:modified>
  <cp:category/>
</cp:coreProperties>
</file>