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7" r:id="rId6"/>
    <p:sldId id="261" r:id="rId7"/>
    <p:sldId id="266" r:id="rId8"/>
    <p:sldId id="262" r:id="rId9"/>
    <p:sldId id="263" r:id="rId10"/>
    <p:sldId id="264" r:id="rId11"/>
    <p:sldId id="265"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78" autoAdjust="0"/>
    <p:restoredTop sz="94660"/>
  </p:normalViewPr>
  <p:slideViewPr>
    <p:cSldViewPr snapToGrid="0">
      <p:cViewPr varScale="1">
        <p:scale>
          <a:sx n="78" d="100"/>
          <a:sy n="78" d="100"/>
        </p:scale>
        <p:origin x="4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4C508-FC64-48CC-99DC-FD333BFB1D9A}" type="slidenum">
              <a:rPr lang="en-US" smtClean="0"/>
              <a:t>‹#›</a:t>
            </a:fld>
            <a:endParaRPr 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4C508-FC64-48CC-99DC-FD333BFB1D9A}" type="slidenum">
              <a:rPr lang="en-US" smtClean="0"/>
              <a:t>‹#›</a:t>
            </a:fld>
            <a:endParaRPr 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4C508-FC64-48CC-99DC-FD333BFB1D9A}" type="slidenum">
              <a:rPr lang="en-US" smtClean="0"/>
              <a:t>‹#›</a:t>
            </a:fld>
            <a:endParaRPr 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4C508-FC64-48CC-99DC-FD333BFB1D9A}" type="slidenum">
              <a:rPr lang="en-US" smtClean="0"/>
              <a:t>‹#›</a:t>
            </a:fld>
            <a:endParaRPr 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4C508-FC64-48CC-99DC-FD333BFB1D9A}" type="slidenum">
              <a:rPr lang="en-US" smtClean="0"/>
              <a:t>‹#›</a:t>
            </a:fld>
            <a:endParaRPr 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9A8C28-E91D-4267-B709-C2193CBD319C}" type="datetime1">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4C508-FC64-48CC-99DC-FD333BFB1D9A}" type="slidenum">
              <a:rPr lang="en-US" smtClean="0"/>
              <a:t>‹#›</a:t>
            </a:fld>
            <a:endParaRPr 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A8C28-E91D-4267-B709-C2193CBD319C}" type="datetime1">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4C508-FC64-48CC-99DC-FD333BFB1D9A}" type="slidenum">
              <a:rPr lang="en-US" smtClean="0"/>
              <a:t>‹#›</a:t>
            </a:fld>
            <a:endParaRPr 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9A8C28-E91D-4267-B709-C2193CBD319C}" type="datetime1">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4C508-FC64-48CC-99DC-FD333BFB1D9A}" type="slidenum">
              <a:rPr lang="en-US" smtClean="0"/>
              <a:t>‹#›</a:t>
            </a:fld>
            <a:endParaRPr 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A8C28-E91D-4267-B709-C2193CBD319C}" type="datetime1">
              <a:rPr lang="en-US" smtClean="0"/>
              <a:t>10/6/2023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4C508-FC64-48CC-99DC-FD333BFB1D9A}" type="slidenum">
              <a:rPr lang="en-US" smtClean="0"/>
              <a:t>‹#›</a:t>
            </a:fld>
            <a:endParaRPr 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9A8C28-E91D-4267-B709-C2193CBD319C}" type="datetime1">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4C508-FC64-48CC-99DC-FD333BFB1D9A}" type="slidenum">
              <a:rPr lang="en-US" smtClean="0"/>
              <a:t>‹#›</a:t>
            </a:fld>
            <a:endParaRPr 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9A8C28-E91D-4267-B709-C2193CBD319C}" type="datetime1">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4C508-FC64-48CC-99DC-FD333BFB1D9A}" type="slidenum">
              <a:rPr lang="en-US" smtClean="0"/>
              <a:t>‹#›</a:t>
            </a:fld>
            <a:endParaRPr 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A8C28-E91D-4267-B709-C2193CBD319C}" type="datetime1">
              <a:rPr lang="en-US" smtClean="0"/>
              <a:t>10/6/2023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4C508-FC64-48CC-99DC-FD333BFB1D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21220" y="4302760"/>
            <a:ext cx="4669155" cy="2131060"/>
          </a:xfrm>
        </p:spPr>
        <p:txBody>
          <a:bodyPr>
            <a:normAutofit/>
          </a:bodyPr>
          <a:lstStyle/>
          <a:p>
            <a:pPr marL="0" indent="0" algn="ctr">
              <a:buNone/>
            </a:pPr>
            <a:r>
              <a:rPr lang="en-US" dirty="0"/>
              <a:t> </a:t>
            </a:r>
            <a:r>
              <a:rPr lang="en-US" sz="2400" dirty="0"/>
              <a:t>  </a:t>
            </a:r>
            <a:r>
              <a:rPr lang="en-US" sz="2400" b="1" dirty="0"/>
              <a:t>Guided by:</a:t>
            </a:r>
          </a:p>
          <a:p>
            <a:pPr marL="0" indent="0" algn="ctr">
              <a:buNone/>
            </a:pPr>
            <a:r>
              <a:rPr lang="en-US" sz="2400" dirty="0"/>
              <a:t>              </a:t>
            </a:r>
            <a:r>
              <a:rPr lang="en-US" sz="2400" dirty="0" err="1"/>
              <a:t>Dr.C.VIVEK</a:t>
            </a:r>
            <a:endParaRPr lang="en-US" sz="2400" dirty="0"/>
          </a:p>
        </p:txBody>
      </p:sp>
      <p:sp>
        <p:nvSpPr>
          <p:cNvPr id="5" name="Title 4"/>
          <p:cNvSpPr>
            <a:spLocks noGrp="1"/>
          </p:cNvSpPr>
          <p:nvPr>
            <p:ph type="title"/>
          </p:nvPr>
        </p:nvSpPr>
        <p:spPr>
          <a:xfrm>
            <a:off x="977900" y="2214245"/>
            <a:ext cx="10515600" cy="1325563"/>
          </a:xfrm>
        </p:spPr>
        <p:txBody>
          <a:bodyPr>
            <a:noAutofit/>
          </a:bodyPr>
          <a:lstStyle/>
          <a:p>
            <a:pPr algn="ctr"/>
            <a:r>
              <a:rPr lang="en-IN" b="1" dirty="0">
                <a:ln/>
                <a:solidFill>
                  <a:schemeClr val="tx1"/>
                </a:solidFill>
                <a:effectLst>
                  <a:outerShdw blurRad="38100" dist="19050" dir="2700000" algn="tl" rotWithShape="0">
                    <a:schemeClr val="dk1">
                      <a:alpha val="40000"/>
                    </a:schemeClr>
                  </a:outerShdw>
                </a:effectLst>
                <a:latin typeface="Footlight MT Light" panose="0204060206030A020304" charset="0"/>
                <a:cs typeface="Footlight MT Light" panose="0204060206030A020304" charset="0"/>
              </a:rPr>
              <a:t>AUTOMATIC </a:t>
            </a:r>
            <a:r>
              <a:rPr lang="en-IN" sz="4800" b="1" dirty="0">
                <a:ln/>
                <a:solidFill>
                  <a:schemeClr val="tx1"/>
                </a:solidFill>
                <a:effectLst>
                  <a:outerShdw blurRad="38100" dist="19050" dir="2700000" algn="tl" rotWithShape="0">
                    <a:schemeClr val="dk1">
                      <a:alpha val="40000"/>
                    </a:schemeClr>
                  </a:outerShdw>
                </a:effectLst>
                <a:latin typeface="Footlight MT Light" panose="0204060206030A020304" charset="0"/>
                <a:cs typeface="Footlight MT Light" panose="0204060206030A020304" charset="0"/>
              </a:rPr>
              <a:t>ROOM LIGHT </a:t>
            </a:r>
            <a:br>
              <a:rPr lang="en-IN" sz="4800" b="1" dirty="0">
                <a:ln/>
                <a:solidFill>
                  <a:schemeClr val="tx1"/>
                </a:solidFill>
                <a:effectLst>
                  <a:outerShdw blurRad="38100" dist="19050" dir="2700000" algn="tl" rotWithShape="0">
                    <a:schemeClr val="dk1">
                      <a:alpha val="40000"/>
                    </a:schemeClr>
                  </a:outerShdw>
                </a:effectLst>
                <a:latin typeface="Footlight MT Light" panose="0204060206030A020304" charset="0"/>
                <a:cs typeface="Footlight MT Light" panose="0204060206030A020304" charset="0"/>
              </a:rPr>
            </a:br>
            <a:r>
              <a:rPr lang="en-IN" sz="4800" b="1" dirty="0">
                <a:ln/>
                <a:solidFill>
                  <a:schemeClr val="tx1"/>
                </a:solidFill>
                <a:effectLst>
                  <a:outerShdw blurRad="38100" dist="19050" dir="2700000" algn="tl" rotWithShape="0">
                    <a:schemeClr val="dk1">
                      <a:alpha val="40000"/>
                    </a:schemeClr>
                  </a:outerShdw>
                </a:effectLst>
                <a:latin typeface="Footlight MT Light" panose="0204060206030A020304" charset="0"/>
                <a:cs typeface="Footlight MT Light" panose="0204060206030A020304" charset="0"/>
              </a:rPr>
              <a:t>CONTROLLER</a:t>
            </a:r>
          </a:p>
        </p:txBody>
      </p:sp>
      <p:sp>
        <p:nvSpPr>
          <p:cNvPr id="4" name="Text Box 3"/>
          <p:cNvSpPr txBox="1"/>
          <p:nvPr/>
        </p:nvSpPr>
        <p:spPr>
          <a:xfrm>
            <a:off x="372110" y="4132580"/>
            <a:ext cx="6849110" cy="1200329"/>
          </a:xfrm>
          <a:prstGeom prst="rect">
            <a:avLst/>
          </a:prstGeom>
          <a:noFill/>
        </p:spPr>
        <p:txBody>
          <a:bodyPr wrap="square" rtlCol="0">
            <a:spAutoFit/>
          </a:bodyPr>
          <a:lstStyle/>
          <a:p>
            <a:pPr algn="l"/>
            <a:r>
              <a:rPr lang="en-US" sz="2400" b="1" dirty="0">
                <a:sym typeface="+mn-ea"/>
              </a:rPr>
              <a:t>TEAM </a:t>
            </a:r>
            <a:r>
              <a:rPr lang="en-US" sz="2400" b="1">
                <a:sym typeface="+mn-ea"/>
              </a:rPr>
              <a:t>MEMBERS:</a:t>
            </a:r>
            <a:endParaRPr lang="en-US" sz="2400" dirty="0"/>
          </a:p>
          <a:p>
            <a:pPr algn="ctr"/>
            <a:r>
              <a:rPr lang="en-US" sz="2400" dirty="0">
                <a:sym typeface="+mn-ea"/>
              </a:rPr>
              <a:t>BHUVANESH   R(20BEC4022)</a:t>
            </a:r>
            <a:endParaRPr lang="en-US" sz="2400" dirty="0"/>
          </a:p>
          <a:p>
            <a:endParaRPr lang="en-US" sz="2400" dirty="0"/>
          </a:p>
        </p:txBody>
      </p:sp>
      <p:pic>
        <p:nvPicPr>
          <p:cNvPr id="7" name="Content Placeholder 6" descr="logo.png"/>
          <p:cNvPicPr>
            <a:picLocks noGrp="1" noChangeAspect="1"/>
          </p:cNvPicPr>
          <p:nvPr>
            <p:ph sz="half" idx="2"/>
          </p:nvPr>
        </p:nvPicPr>
        <p:blipFill>
          <a:blip r:embed="rId2"/>
          <a:stretch>
            <a:fillRect/>
          </a:stretch>
        </p:blipFill>
        <p:spPr>
          <a:xfrm>
            <a:off x="120650" y="119380"/>
            <a:ext cx="3979545" cy="1332230"/>
          </a:xfrm>
          <a:prstGeom prst="rect">
            <a:avLst/>
          </a:prstGeom>
        </p:spPr>
      </p:pic>
      <p:sp>
        <p:nvSpPr>
          <p:cNvPr id="8" name="Date Placeholder 7"/>
          <p:cNvSpPr>
            <a:spLocks noGrp="1"/>
          </p:cNvSpPr>
          <p:nvPr>
            <p:ph type="dt" sz="half" idx="10"/>
          </p:nvPr>
        </p:nvSpPr>
        <p:spPr/>
        <p:txBody>
          <a:bodyPr/>
          <a:lstStyle/>
          <a:p>
            <a:fld id="{169A8C28-E91D-4267-B709-C2193CBD319C}" type="datetime1">
              <a:rPr lang="en-US" smtClean="0"/>
              <a:t>10/6/2023</a:t>
            </a:fld>
            <a:endParaRPr lang="en-US"/>
          </a:p>
        </p:txBody>
      </p:sp>
      <p:sp>
        <p:nvSpPr>
          <p:cNvPr id="9" name="Slide Number Placeholder 8"/>
          <p:cNvSpPr>
            <a:spLocks noGrp="1"/>
          </p:cNvSpPr>
          <p:nvPr>
            <p:ph type="sldNum" sz="quarter" idx="12"/>
          </p:nvPr>
        </p:nvSpPr>
        <p:spPr/>
        <p:txBody>
          <a:bodyPr/>
          <a:lstStyle/>
          <a:p>
            <a:fld id="{6CB4C508-FC64-48CC-99DC-FD333BFB1D9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t>LIMITATIONS</a:t>
            </a:r>
            <a:endParaRPr lang="en-US" sz="6000" b="1" dirty="0"/>
          </a:p>
        </p:txBody>
      </p:sp>
      <p:sp>
        <p:nvSpPr>
          <p:cNvPr id="3" name="Content Placeholder 2"/>
          <p:cNvSpPr>
            <a:spLocks noGrp="1"/>
          </p:cNvSpPr>
          <p:nvPr>
            <p:ph idx="1"/>
          </p:nvPr>
        </p:nvSpPr>
        <p:spPr/>
        <p:txBody>
          <a:bodyPr>
            <a:normAutofit/>
          </a:bodyPr>
          <a:lstStyle/>
          <a:p>
            <a:r>
              <a:rPr lang="en-US" sz="2600" dirty="0"/>
              <a:t>It is used only when one person cuts the rays of the sensor hence cannot be used when two or more persons cross the door simultaneously.</a:t>
            </a:r>
          </a:p>
          <a:p>
            <a:r>
              <a:rPr lang="en-US" sz="2600" dirty="0"/>
              <a:t>When anybody is inside the room and we need to switch off the power then we've to do it manually. So, in this case we fail to automatically control the light.</a:t>
            </a:r>
          </a:p>
          <a:p>
            <a:endParaRPr lang="en-US" sz="2600" dirty="0"/>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Slide Number Placeholder 4"/>
          <p:cNvSpPr>
            <a:spLocks noGrp="1"/>
          </p:cNvSpPr>
          <p:nvPr>
            <p:ph type="sldNum" sz="quarter" idx="12"/>
          </p:nvPr>
        </p:nvSpPr>
        <p:spPr/>
        <p:txBody>
          <a:bodyPr/>
          <a:lstStyle/>
          <a:p>
            <a:fld id="{6CB4C508-FC64-48CC-99DC-FD333BFB1D9A}"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70" y="1182689"/>
            <a:ext cx="9404723" cy="1400530"/>
          </a:xfrm>
        </p:spPr>
        <p:txBody>
          <a:bodyPr>
            <a:normAutofit fontScale="90000"/>
          </a:bodyPr>
          <a:lstStyle/>
          <a:p>
            <a:r>
              <a:rPr lang="en-IN" sz="6000" b="1" dirty="0"/>
              <a:t>APPLICATION</a:t>
            </a:r>
            <a:br>
              <a:rPr lang="en-IN" sz="6000" b="1" dirty="0"/>
            </a:br>
            <a:br>
              <a:rPr lang="en-IN" sz="6000" b="1" dirty="0"/>
            </a:br>
            <a:endParaRPr lang="en-IN" sz="6000" b="1" dirty="0"/>
          </a:p>
        </p:txBody>
      </p:sp>
      <p:sp>
        <p:nvSpPr>
          <p:cNvPr id="3" name="Content Placeholder 2"/>
          <p:cNvSpPr>
            <a:spLocks noGrp="1"/>
          </p:cNvSpPr>
          <p:nvPr>
            <p:ph idx="1"/>
          </p:nvPr>
        </p:nvSpPr>
        <p:spPr>
          <a:xfrm>
            <a:off x="1505585" y="2136775"/>
            <a:ext cx="10515600" cy="4351338"/>
          </a:xfrm>
        </p:spPr>
        <p:txBody>
          <a:bodyPr>
            <a:noAutofit/>
          </a:bodyPr>
          <a:lstStyle/>
          <a:p>
            <a:pPr algn="just"/>
            <a:r>
              <a:rPr lang="en-US" sz="2800" dirty="0"/>
              <a:t>This circuit can be used domestically to get an indication of number of persons entering a party.</a:t>
            </a:r>
          </a:p>
          <a:p>
            <a:pPr algn="just"/>
            <a:r>
              <a:rPr lang="en-US" sz="2800" dirty="0"/>
              <a:t>It can be used at homes and other places to keep a check on the number of persons entering a secured place.</a:t>
            </a:r>
          </a:p>
          <a:p>
            <a:pPr algn="just"/>
            <a:r>
              <a:rPr lang="en-US" sz="2800" dirty="0"/>
              <a:t>It can also be used as home automation system to ensure energy saving by switching on the loads and fans only when needed.</a:t>
            </a:r>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Slide Number Placeholder 4"/>
          <p:cNvSpPr>
            <a:spLocks noGrp="1"/>
          </p:cNvSpPr>
          <p:nvPr>
            <p:ph type="sldNum" sz="quarter" idx="12"/>
          </p:nvPr>
        </p:nvSpPr>
        <p:spPr/>
        <p:txBody>
          <a:bodyPr/>
          <a:lstStyle/>
          <a:p>
            <a:fld id="{6CB4C508-FC64-48CC-99DC-FD333BFB1D9A}"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773045"/>
            <a:ext cx="10515600" cy="4351338"/>
          </a:xfrm>
        </p:spPr>
        <p:txBody>
          <a:bodyPr/>
          <a:lstStyle/>
          <a:p>
            <a:pPr marL="0" indent="0" algn="ctr">
              <a:buNone/>
            </a:pPr>
            <a:r>
              <a:rPr lang="en-US" sz="6000">
                <a:latin typeface="Footlight MT Light" panose="0204060206030A020304" charset="0"/>
                <a:cs typeface="Footlight MT Light" panose="0204060206030A020304" charset="0"/>
              </a:rPr>
              <a:t>THANK YOU</a:t>
            </a:r>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Slide Number Placeholder 4"/>
          <p:cNvSpPr>
            <a:spLocks noGrp="1"/>
          </p:cNvSpPr>
          <p:nvPr>
            <p:ph type="sldNum" sz="quarter" idx="12"/>
          </p:nvPr>
        </p:nvSpPr>
        <p:spPr/>
        <p:txBody>
          <a:bodyPr/>
          <a:lstStyle/>
          <a:p>
            <a:fld id="{6CB4C508-FC64-48CC-99DC-FD333BFB1D9A}" type="slidenum">
              <a:rPr lang="en-US" smtClean="0"/>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8770"/>
            <a:ext cx="10668000" cy="1520825"/>
          </a:xfrm>
        </p:spPr>
        <p:txBody>
          <a:bodyPr>
            <a:normAutofit/>
          </a:bodyPr>
          <a:lstStyle/>
          <a:p>
            <a:r>
              <a:rPr lang="en-IN" b="1" dirty="0"/>
              <a:t>CONTENTS</a:t>
            </a:r>
            <a:endParaRPr lang="en-US" b="1" dirty="0"/>
          </a:p>
        </p:txBody>
      </p:sp>
      <p:sp>
        <p:nvSpPr>
          <p:cNvPr id="3" name="Content Placeholder 2"/>
          <p:cNvSpPr>
            <a:spLocks noGrp="1"/>
          </p:cNvSpPr>
          <p:nvPr>
            <p:ph idx="1"/>
          </p:nvPr>
        </p:nvSpPr>
        <p:spPr>
          <a:xfrm>
            <a:off x="1676400" y="1839278"/>
            <a:ext cx="10515600" cy="4351338"/>
          </a:xfrm>
        </p:spPr>
        <p:txBody>
          <a:bodyPr>
            <a:normAutofit/>
          </a:bodyPr>
          <a:lstStyle/>
          <a:p>
            <a:pPr algn="just"/>
            <a:r>
              <a:rPr lang="en-US" sz="2600" dirty="0"/>
              <a:t>Aim of the project</a:t>
            </a:r>
          </a:p>
          <a:p>
            <a:pPr algn="just"/>
            <a:r>
              <a:rPr lang="en-US" sz="2600" dirty="0"/>
              <a:t> Introduction </a:t>
            </a:r>
          </a:p>
          <a:p>
            <a:pPr algn="just"/>
            <a:r>
              <a:rPr lang="en-US" sz="2600" dirty="0"/>
              <a:t> Components Required</a:t>
            </a:r>
          </a:p>
          <a:p>
            <a:pPr algn="just"/>
            <a:r>
              <a:rPr lang="en-US" sz="2600" dirty="0"/>
              <a:t> Block Diagram</a:t>
            </a:r>
          </a:p>
          <a:p>
            <a:pPr algn="just"/>
            <a:r>
              <a:rPr lang="en-US" sz="2600" dirty="0"/>
              <a:t>Circuit Diagram</a:t>
            </a:r>
          </a:p>
          <a:p>
            <a:pPr algn="just"/>
            <a:r>
              <a:rPr lang="en-US" sz="2600" dirty="0"/>
              <a:t>Working</a:t>
            </a:r>
          </a:p>
          <a:p>
            <a:pPr algn="just"/>
            <a:r>
              <a:rPr lang="en-US" sz="2600" dirty="0"/>
              <a:t>Advantages and Limitations</a:t>
            </a:r>
          </a:p>
          <a:p>
            <a:pPr algn="just"/>
            <a:r>
              <a:rPr lang="en-US" sz="2600" dirty="0"/>
              <a:t>Applications</a:t>
            </a:r>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Slide Number Placeholder 4"/>
          <p:cNvSpPr>
            <a:spLocks noGrp="1"/>
          </p:cNvSpPr>
          <p:nvPr>
            <p:ph type="sldNum" sz="quarter" idx="12"/>
          </p:nvPr>
        </p:nvSpPr>
        <p:spPr/>
        <p:txBody>
          <a:bodyPr/>
          <a:lstStyle/>
          <a:p>
            <a:fld id="{6CB4C508-FC64-48CC-99DC-FD333BFB1D9A}"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AIM OF THE PROJECT</a:t>
            </a:r>
            <a:endParaRPr lang="en-US" b="1" dirty="0"/>
          </a:p>
        </p:txBody>
      </p:sp>
      <p:sp>
        <p:nvSpPr>
          <p:cNvPr id="3" name="Content Placeholder 2"/>
          <p:cNvSpPr>
            <a:spLocks noGrp="1"/>
          </p:cNvSpPr>
          <p:nvPr>
            <p:ph idx="1"/>
          </p:nvPr>
        </p:nvSpPr>
        <p:spPr>
          <a:xfrm>
            <a:off x="1350645" y="1691005"/>
            <a:ext cx="10515600" cy="4351338"/>
          </a:xfrm>
        </p:spPr>
        <p:txBody>
          <a:bodyPr>
            <a:normAutofit/>
          </a:bodyPr>
          <a:lstStyle/>
          <a:p>
            <a:pPr algn="just"/>
            <a:r>
              <a:rPr lang="en-US" sz="2600" dirty="0"/>
              <a:t>The aim of our project is to make a controller which can sense if any person enters the room and it lights up the room automatically and also counts how many person are entering the room or going out of it.</a:t>
            </a:r>
          </a:p>
          <a:p>
            <a:pPr algn="just"/>
            <a:r>
              <a:rPr lang="en-US" sz="2600" dirty="0"/>
              <a:t>It is made to prevent unwanted electric power waste in schools, colleges, offices and houses. </a:t>
            </a:r>
          </a:p>
          <a:p>
            <a:pPr algn="just"/>
            <a:r>
              <a:rPr lang="en-US" sz="2600" dirty="0"/>
              <a:t>This whole process is operated automatically by its sensors.</a:t>
            </a:r>
          </a:p>
          <a:p>
            <a:pPr algn="just"/>
            <a:endParaRPr lang="en-US" sz="2600" dirty="0"/>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Slide Number Placeholder 4"/>
          <p:cNvSpPr>
            <a:spLocks noGrp="1"/>
          </p:cNvSpPr>
          <p:nvPr>
            <p:ph type="sldNum" sz="quarter" idx="12"/>
          </p:nvPr>
        </p:nvSpPr>
        <p:spPr/>
        <p:txBody>
          <a:bodyPr/>
          <a:lstStyle/>
          <a:p>
            <a:fld id="{6CB4C508-FC64-48CC-99DC-FD333BFB1D9A}"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INTRODUCTION</a:t>
            </a:r>
            <a:endParaRPr lang="en-US" b="1" dirty="0"/>
          </a:p>
        </p:txBody>
      </p:sp>
      <p:sp>
        <p:nvSpPr>
          <p:cNvPr id="3" name="Content Placeholder 2"/>
          <p:cNvSpPr>
            <a:spLocks noGrp="1"/>
          </p:cNvSpPr>
          <p:nvPr>
            <p:ph idx="1"/>
          </p:nvPr>
        </p:nvSpPr>
        <p:spPr>
          <a:xfrm>
            <a:off x="1676400" y="1794510"/>
            <a:ext cx="10515600" cy="4351338"/>
          </a:xfrm>
        </p:spPr>
        <p:txBody>
          <a:bodyPr>
            <a:normAutofit/>
          </a:bodyPr>
          <a:lstStyle/>
          <a:p>
            <a:r>
              <a:rPr lang="en-US" sz="2600" dirty="0"/>
              <a:t>In today's world, there is a continuous need for automatic appliances.</a:t>
            </a:r>
          </a:p>
          <a:p>
            <a:pPr algn="just"/>
            <a:r>
              <a:rPr lang="en-US" sz="2600" dirty="0"/>
              <a:t>The objective of this project is to make a controller based model to count number of persons visiting particular room and accordingly light up the room automatically.</a:t>
            </a:r>
          </a:p>
          <a:p>
            <a:r>
              <a:rPr lang="en-US" sz="2600" dirty="0"/>
              <a:t>Here we are using sensor and controller to count the </a:t>
            </a:r>
            <a:r>
              <a:rPr lang="en-US" sz="2600" dirty="0" err="1"/>
              <a:t>no.of</a:t>
            </a:r>
            <a:r>
              <a:rPr lang="en-US" sz="2600" dirty="0"/>
              <a:t> persons in the room and display it on LCD.</a:t>
            </a:r>
          </a:p>
          <a:p>
            <a:r>
              <a:rPr lang="en-US" sz="2600" dirty="0"/>
              <a:t>If there is at least 1 person in the room, the LED will glow else it will remain off.</a:t>
            </a:r>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Slide Number Placeholder 4"/>
          <p:cNvSpPr>
            <a:spLocks noGrp="1"/>
          </p:cNvSpPr>
          <p:nvPr>
            <p:ph type="sldNum" sz="quarter" idx="12"/>
          </p:nvPr>
        </p:nvSpPr>
        <p:spPr/>
        <p:txBody>
          <a:bodyPr/>
          <a:lstStyle/>
          <a:p>
            <a:fld id="{6CB4C508-FC64-48CC-99DC-FD333BFB1D9A}"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105"/>
            <a:ext cx="10515600" cy="1325563"/>
          </a:xfrm>
        </p:spPr>
        <p:txBody>
          <a:bodyPr/>
          <a:lstStyle/>
          <a:p>
            <a:r>
              <a:rPr lang="en-US" b="1"/>
              <a:t>BLOCK DIAGRAM</a:t>
            </a:r>
            <a:endParaRPr lang="en-US" sz="6000" b="1"/>
          </a:p>
        </p:txBody>
      </p:sp>
      <p:pic>
        <p:nvPicPr>
          <p:cNvPr id="4" name="Picture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548" y="1531350"/>
            <a:ext cx="9592733" cy="4824557"/>
          </a:xfrm>
        </p:spPr>
      </p:pic>
      <p:sp>
        <p:nvSpPr>
          <p:cNvPr id="3" name="Date Placeholder 2"/>
          <p:cNvSpPr>
            <a:spLocks noGrp="1"/>
          </p:cNvSpPr>
          <p:nvPr>
            <p:ph type="dt" sz="half" idx="10"/>
          </p:nvPr>
        </p:nvSpPr>
        <p:spPr/>
        <p:txBody>
          <a:bodyPr/>
          <a:lstStyle/>
          <a:p>
            <a:fld id="{169A8C28-E91D-4267-B709-C2193CBD319C}" type="datetime1">
              <a:rPr lang="en-US" smtClean="0"/>
              <a:t>10/6/2023</a:t>
            </a:fld>
            <a:endParaRPr lang="en-US"/>
          </a:p>
        </p:txBody>
      </p:sp>
      <p:sp>
        <p:nvSpPr>
          <p:cNvPr id="5" name="Slide Number Placeholder 4"/>
          <p:cNvSpPr>
            <a:spLocks noGrp="1"/>
          </p:cNvSpPr>
          <p:nvPr>
            <p:ph type="sldNum" sz="quarter" idx="12"/>
          </p:nvPr>
        </p:nvSpPr>
        <p:spPr/>
        <p:txBody>
          <a:bodyPr/>
          <a:lstStyle/>
          <a:p>
            <a:fld id="{6CB4C508-FC64-48CC-99DC-FD333BFB1D9A}"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COMPONENTS REQUIRED</a:t>
            </a:r>
            <a:endParaRPr lang="en-US" b="1" dirty="0"/>
          </a:p>
        </p:txBody>
      </p:sp>
      <p:sp>
        <p:nvSpPr>
          <p:cNvPr id="3" name="Content Placeholder 2"/>
          <p:cNvSpPr>
            <a:spLocks noGrp="1"/>
          </p:cNvSpPr>
          <p:nvPr>
            <p:ph idx="1"/>
          </p:nvPr>
        </p:nvSpPr>
        <p:spPr>
          <a:xfrm>
            <a:off x="2079625" y="1038225"/>
            <a:ext cx="10205720" cy="5092700"/>
          </a:xfrm>
        </p:spPr>
        <p:txBody>
          <a:bodyPr>
            <a:normAutofit/>
          </a:bodyPr>
          <a:lstStyle/>
          <a:p>
            <a:pPr marL="0" indent="0" algn="just">
              <a:buNone/>
            </a:pPr>
            <a:r>
              <a:rPr lang="en-US" sz="4500" dirty="0"/>
              <a:t>                   </a:t>
            </a:r>
          </a:p>
          <a:p>
            <a:pPr algn="just"/>
            <a:r>
              <a:rPr lang="en-US" sz="2600" dirty="0"/>
              <a:t>Arduino UNO</a:t>
            </a:r>
          </a:p>
          <a:p>
            <a:pPr algn="just"/>
            <a:r>
              <a:rPr lang="en-US" sz="2600" dirty="0"/>
              <a:t>Resisters</a:t>
            </a:r>
          </a:p>
          <a:p>
            <a:pPr algn="just"/>
            <a:r>
              <a:rPr lang="en-US" sz="2600" dirty="0"/>
              <a:t>IR Sensor module</a:t>
            </a:r>
          </a:p>
          <a:p>
            <a:pPr algn="just"/>
            <a:r>
              <a:rPr lang="en-US" sz="2600" dirty="0"/>
              <a:t>16x2 LCD display</a:t>
            </a:r>
          </a:p>
          <a:p>
            <a:pPr algn="just"/>
            <a:r>
              <a:rPr lang="en-US" sz="2600" dirty="0"/>
              <a:t>Bread Board</a:t>
            </a:r>
          </a:p>
          <a:p>
            <a:pPr algn="just"/>
            <a:r>
              <a:rPr lang="en-US" sz="2600" dirty="0"/>
              <a:t>Connecting Wires</a:t>
            </a:r>
          </a:p>
          <a:p>
            <a:pPr algn="just"/>
            <a:r>
              <a:rPr lang="en-US" sz="2600" dirty="0"/>
              <a:t>LED  </a:t>
            </a:r>
          </a:p>
          <a:p>
            <a:pPr algn="just"/>
            <a:r>
              <a:rPr lang="en-US" sz="2600" dirty="0" err="1"/>
              <a:t>Audrino IDE</a:t>
            </a:r>
            <a:endParaRPr lang="en-US" sz="2600" dirty="0"/>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Slide Number Placeholder 4"/>
          <p:cNvSpPr>
            <a:spLocks noGrp="1"/>
          </p:cNvSpPr>
          <p:nvPr>
            <p:ph type="sldNum" sz="quarter" idx="12"/>
          </p:nvPr>
        </p:nvSpPr>
        <p:spPr/>
        <p:txBody>
          <a:bodyPr/>
          <a:lstStyle/>
          <a:p>
            <a:fld id="{6CB4C508-FC64-48CC-99DC-FD333BFB1D9A}"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10515600" cy="1325563"/>
          </a:xfrm>
        </p:spPr>
        <p:txBody>
          <a:bodyPr>
            <a:normAutofit/>
          </a:bodyPr>
          <a:lstStyle/>
          <a:p>
            <a:r>
              <a:rPr lang="en-US" b="1"/>
              <a:t>CIRCUIT DIAGRAM</a:t>
            </a:r>
          </a:p>
        </p:txBody>
      </p:sp>
      <p:pic>
        <p:nvPicPr>
          <p:cNvPr id="4" name="Picture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89038"/>
            <a:ext cx="12192000" cy="5167312"/>
          </a:xfrm>
        </p:spPr>
      </p:pic>
      <p:sp>
        <p:nvSpPr>
          <p:cNvPr id="3" name="Date Placeholder 2"/>
          <p:cNvSpPr>
            <a:spLocks noGrp="1"/>
          </p:cNvSpPr>
          <p:nvPr>
            <p:ph type="dt" sz="half" idx="10"/>
          </p:nvPr>
        </p:nvSpPr>
        <p:spPr/>
        <p:txBody>
          <a:bodyPr/>
          <a:lstStyle/>
          <a:p>
            <a:fld id="{169A8C28-E91D-4267-B709-C2193CBD319C}" type="datetime1">
              <a:rPr lang="en-US" smtClean="0"/>
              <a:t>10/6/2023</a:t>
            </a:fld>
            <a:endParaRPr lang="en-US"/>
          </a:p>
        </p:txBody>
      </p:sp>
      <p:sp>
        <p:nvSpPr>
          <p:cNvPr id="5" name="Slide Number Placeholder 4"/>
          <p:cNvSpPr>
            <a:spLocks noGrp="1"/>
          </p:cNvSpPr>
          <p:nvPr>
            <p:ph type="sldNum" sz="quarter" idx="12"/>
          </p:nvPr>
        </p:nvSpPr>
        <p:spPr/>
        <p:txBody>
          <a:bodyPr/>
          <a:lstStyle/>
          <a:p>
            <a:fld id="{6CB4C508-FC64-48CC-99DC-FD333BFB1D9A}"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WORKING</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a:t>The IR sensor continuously senses the presence of any obstacles (a person in our case).</a:t>
            </a:r>
          </a:p>
          <a:p>
            <a:pPr algn="just"/>
            <a:r>
              <a:rPr lang="en-US" dirty="0"/>
              <a:t>If sensor 1 senses a person, it informs the controller that a person has entered so that controller can increment the count. - At the same time it gives a delay of 1sec so that the person can cross the sensor 2 and the count is maintained correctly.</a:t>
            </a:r>
          </a:p>
          <a:p>
            <a:pPr algn="just"/>
            <a:r>
              <a:rPr lang="en-US" dirty="0"/>
              <a:t>When a person exits, the sensor 2 informs the controller to decrement the count. Similarly it also provides a delay of 1 sec to maintain count properly.</a:t>
            </a:r>
          </a:p>
          <a:p>
            <a:pPr algn="just"/>
            <a:r>
              <a:rPr lang="en-US" dirty="0"/>
              <a:t>The count is displayed on LCD by the controller. </a:t>
            </a:r>
          </a:p>
          <a:p>
            <a:pPr algn="just"/>
            <a:r>
              <a:rPr lang="en-US" dirty="0"/>
              <a:t>If there is at least 1 person is inside the hall, an LED will glow otherwise it is off.</a:t>
            </a:r>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Slide Number Placeholder 4"/>
          <p:cNvSpPr>
            <a:spLocks noGrp="1"/>
          </p:cNvSpPr>
          <p:nvPr>
            <p:ph type="sldNum" sz="quarter" idx="12"/>
          </p:nvPr>
        </p:nvSpPr>
        <p:spPr/>
        <p:txBody>
          <a:bodyPr/>
          <a:lstStyle/>
          <a:p>
            <a:fld id="{6CB4C508-FC64-48CC-99DC-FD333BFB1D9A}"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a:t>ADVANTAGES</a:t>
            </a:r>
            <a:endParaRPr lang="en-US" sz="6000" b="1" dirty="0"/>
          </a:p>
        </p:txBody>
      </p:sp>
      <p:sp>
        <p:nvSpPr>
          <p:cNvPr id="3" name="Content Placeholder 2"/>
          <p:cNvSpPr>
            <a:spLocks noGrp="1"/>
          </p:cNvSpPr>
          <p:nvPr>
            <p:ph idx="1"/>
          </p:nvPr>
        </p:nvSpPr>
        <p:spPr/>
        <p:txBody>
          <a:bodyPr>
            <a:normAutofit/>
          </a:bodyPr>
          <a:lstStyle/>
          <a:p>
            <a:pPr algn="just"/>
            <a:r>
              <a:rPr lang="en-US" sz="2600" dirty="0"/>
              <a:t>Can be used for automatic room light control.</a:t>
            </a:r>
          </a:p>
          <a:p>
            <a:pPr algn="just"/>
            <a:r>
              <a:rPr lang="en-US" sz="2600" dirty="0"/>
              <a:t>It will help to save electricity. When no one is there in room the appliances will be off.</a:t>
            </a:r>
          </a:p>
          <a:p>
            <a:pPr algn="just"/>
            <a:r>
              <a:rPr lang="en-US" sz="2600" dirty="0"/>
              <a:t>In School/companies it will help to check if somebody is there in the zone or not. If the data on display unit is zero the security guards can shut the gate easily.</a:t>
            </a:r>
          </a:p>
          <a:p>
            <a:pPr algn="just"/>
            <a:endParaRPr lang="en-US" sz="2600" dirty="0"/>
          </a:p>
        </p:txBody>
      </p:sp>
      <p:sp>
        <p:nvSpPr>
          <p:cNvPr id="4" name="Date Placeholder 3"/>
          <p:cNvSpPr>
            <a:spLocks noGrp="1"/>
          </p:cNvSpPr>
          <p:nvPr>
            <p:ph type="dt" sz="half" idx="10"/>
          </p:nvPr>
        </p:nvSpPr>
        <p:spPr/>
        <p:txBody>
          <a:bodyPr/>
          <a:lstStyle/>
          <a:p>
            <a:fld id="{169A8C28-E91D-4267-B709-C2193CBD319C}" type="datetime1">
              <a:rPr lang="en-US" smtClean="0"/>
              <a:t>10/6/2023</a:t>
            </a:fld>
            <a:endParaRPr lang="en-US"/>
          </a:p>
        </p:txBody>
      </p:sp>
      <p:sp>
        <p:nvSpPr>
          <p:cNvPr id="5" name="Slide Number Placeholder 4"/>
          <p:cNvSpPr>
            <a:spLocks noGrp="1"/>
          </p:cNvSpPr>
          <p:nvPr>
            <p:ph type="sldNum" sz="quarter" idx="12"/>
          </p:nvPr>
        </p:nvSpPr>
        <p:spPr/>
        <p:txBody>
          <a:bodyPr/>
          <a:lstStyle/>
          <a:p>
            <a:fld id="{6CB4C508-FC64-48CC-99DC-FD333BFB1D9A}" type="slidenum">
              <a:rPr lang="en-US" smtClean="0"/>
              <a:t>9</a:t>
            </a:fld>
            <a:endParaRPr lang="en-US"/>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578</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Footlight MT Light</vt:lpstr>
      <vt:lpstr>Office Theme</vt:lpstr>
      <vt:lpstr>AUTOMATIC ROOM LIGHT  CONTROLLER</vt:lpstr>
      <vt:lpstr>CONTENTS</vt:lpstr>
      <vt:lpstr>AIM OF THE PROJECT</vt:lpstr>
      <vt:lpstr>INTRODUCTION</vt:lpstr>
      <vt:lpstr>BLOCK DIAGRAM</vt:lpstr>
      <vt:lpstr>COMPONENTS REQUIRED</vt:lpstr>
      <vt:lpstr>CIRCUIT DIAGRAM</vt:lpstr>
      <vt:lpstr>WORKING</vt:lpstr>
      <vt:lpstr>ADVANTAGES</vt:lpstr>
      <vt:lpstr>LIMITATIONS</vt:lpstr>
      <vt:lpstr>APPLICATION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PRESENTATION</dc:title>
  <dc:creator>ELCOT</dc:creator>
  <cp:lastModifiedBy>Vignesh R 17BEC3208</cp:lastModifiedBy>
  <cp:revision>10</cp:revision>
  <dcterms:created xsi:type="dcterms:W3CDTF">2021-11-19T15:55:00Z</dcterms:created>
  <dcterms:modified xsi:type="dcterms:W3CDTF">2023-10-06T15:00:54Z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359EE58D25974F49B13D134D7813B865</vt:lpwstr>
  </property>
  <property fmtid="{D5CDD505-2E9C-101B-9397-08002B2CF9AE}" pid="3" name="KSOProductBuildVer">
    <vt:lpwstr>1033-11.2.0.10351</vt:lpwstr>
  </property>
</Properties>
</file>