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</a:t>
            </a:r>
            <a:r>
              <a:rPr dirty="0" sz="2400" lang="en-US"/>
              <a:t>O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endParaRPr altLang="en-US" dirty="0" lang="zh-CN"/>
          </a:p>
          <a:p>
            <a:r>
              <a:rPr dirty="0" sz="2400" lang="en-US"/>
              <a:t>DEPARTMENT	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B. COM( GENERAL) </a:t>
            </a:r>
            <a:endParaRPr altLang="en-US" lang="zh-CN"/>
          </a:p>
          <a:p>
            <a:r>
              <a:rPr altLang="zh-CN" dirty="0" sz="2400" lang="en-US"/>
              <a:t>NM ID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:</a:t>
            </a:r>
            <a:r>
              <a:rPr altLang="zh-CN" dirty="0" sz="2400" lang="en-US"/>
              <a:t> </a:t>
            </a:r>
            <a:r>
              <a:rPr altLang="zh-CN" dirty="0" sz="2400" lang="en-US"/>
              <a:t>a</a:t>
            </a:r>
            <a:r>
              <a:rPr altLang="zh-CN" dirty="0" sz="2400" lang="en-US"/>
              <a:t>s</a:t>
            </a:r>
            <a:r>
              <a:rPr altLang="zh-CN" dirty="0" sz="2400" lang="en-US"/>
              <a:t>u</a:t>
            </a:r>
            <a:r>
              <a:rPr altLang="zh-CN" dirty="0" sz="2400" lang="en-US"/>
              <a:t>n</a:t>
            </a:r>
            <a:r>
              <a:rPr altLang="zh-CN" dirty="0" sz="2400" lang="en-US"/>
              <a:t>m</a:t>
            </a:r>
            <a:r>
              <a:rPr altLang="zh-CN" dirty="0" sz="2400" lang="en-US"/>
              <a:t>1</a:t>
            </a:r>
            <a:r>
              <a:rPr altLang="zh-CN" dirty="0" sz="2400" lang="en-US"/>
              <a:t>4</a:t>
            </a:r>
            <a:r>
              <a:rPr altLang="zh-CN" dirty="0" sz="2400" lang="en-US"/>
              <a:t>5</a:t>
            </a:r>
            <a:r>
              <a:rPr altLang="zh-CN" dirty="0" sz="2400" lang="en-US"/>
              <a:t>5</a:t>
            </a:r>
            <a:r>
              <a:rPr altLang="zh-CN" dirty="0" sz="2400" lang="en-US"/>
              <a:t>3</a:t>
            </a:r>
            <a:r>
              <a:rPr altLang="zh-CN" dirty="0" sz="2400" lang="en-US"/>
              <a:t>1</a:t>
            </a:r>
            <a:r>
              <a:rPr altLang="zh-CN" dirty="0" sz="2400" lang="en-US"/>
              <a:t>2</a:t>
            </a:r>
            <a:r>
              <a:rPr altLang="zh-CN" dirty="0" sz="2400" lang="en-US"/>
              <a:t>2</a:t>
            </a:r>
            <a:r>
              <a:rPr altLang="zh-CN" dirty="0" sz="2400" lang="en-US"/>
              <a:t>1</a:t>
            </a:r>
            <a:r>
              <a:rPr altLang="zh-CN" dirty="0" sz="2400" lang="en-US"/>
              <a:t>3</a:t>
            </a:r>
            <a:r>
              <a:rPr altLang="zh-CN" dirty="0" sz="2400" lang="en-US"/>
              <a:t>4</a:t>
            </a:r>
            <a:r>
              <a:rPr altLang="zh-CN" dirty="0" sz="2400" lang="en-US"/>
              <a:t>5</a:t>
            </a:r>
            <a:r>
              <a:rPr altLang="zh-CN" dirty="0" sz="2400" lang="en-US"/>
              <a:t>2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2024-09-10T06:49:43Z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