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2"/>
  </p:sldMasterIdLst>
  <p:notesMasterIdLst>
    <p:notesMasterId r:id="rId13"/>
  </p:notesMasterIdLst>
  <p:handoutMasterIdLst>
    <p:handoutMasterId r:id="rId14"/>
  </p:handoutMasterIdLst>
  <p:sldIdLst>
    <p:sldId id="257" r:id="rId3"/>
    <p:sldId id="258" r:id="rId4"/>
    <p:sldId id="259" r:id="rId5"/>
    <p:sldId id="260" r:id="rId6"/>
    <p:sldId id="266" r:id="rId7"/>
    <p:sldId id="268" r:id="rId8"/>
    <p:sldId id="267"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9" d="100"/>
          <a:sy n="79" d="100"/>
        </p:scale>
        <p:origin x="-354" y="12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DADF59-D0F3-46B1-B377-4DC67995C715}"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465768A5-4799-4FC6-B414-E0D07080AC57}">
      <dgm:prSet phldrT="[Text]" custT="1"/>
      <dgm:spPr/>
      <dgm:t>
        <a:bodyPr/>
        <a:lstStyle/>
        <a:p>
          <a:r>
            <a:rPr lang="en-US" sz="1100" b="1" dirty="0" smtClean="0">
              <a:solidFill>
                <a:schemeClr val="bg1"/>
              </a:solidFill>
              <a:latin typeface="+mj-lt"/>
            </a:rPr>
            <a:t>SELF COMPATIBLE</a:t>
          </a:r>
          <a:endParaRPr lang="en-US" sz="1100" b="1" dirty="0">
            <a:solidFill>
              <a:schemeClr val="bg1"/>
            </a:solidFill>
            <a:latin typeface="+mj-lt"/>
          </a:endParaRPr>
        </a:p>
      </dgm:t>
    </dgm:pt>
    <dgm:pt modelId="{85AC604B-8D71-49E1-924F-7DBD207096D1}" type="parTrans" cxnId="{927E450C-3AFD-4A8D-A474-204A4660D94D}">
      <dgm:prSet/>
      <dgm:spPr/>
      <dgm:t>
        <a:bodyPr/>
        <a:lstStyle/>
        <a:p>
          <a:endParaRPr lang="en-US"/>
        </a:p>
      </dgm:t>
    </dgm:pt>
    <dgm:pt modelId="{6C58054A-BD3D-4BD0-A0B1-92EC8F52FF9A}" type="sibTrans" cxnId="{927E450C-3AFD-4A8D-A474-204A4660D94D}">
      <dgm:prSet custT="1"/>
      <dgm:spPr/>
      <dgm:t>
        <a:bodyPr/>
        <a:lstStyle/>
        <a:p>
          <a:r>
            <a:rPr lang="en-US" sz="1100" b="1" dirty="0" smtClean="0">
              <a:latin typeface="+mn-lt"/>
            </a:rPr>
            <a:t>IDEAL DESIGN</a:t>
          </a:r>
          <a:endParaRPr lang="en-US" sz="1100" b="1" dirty="0">
            <a:latin typeface="+mn-lt"/>
          </a:endParaRPr>
        </a:p>
      </dgm:t>
    </dgm:pt>
    <dgm:pt modelId="{D4BB84E0-DB96-4E09-BBDA-7B37D0937381}">
      <dgm:prSet phldrT="[Text]" custT="1"/>
      <dgm:spPr/>
      <dgm:t>
        <a:bodyPr/>
        <a:lstStyle/>
        <a:p>
          <a:r>
            <a:rPr lang="en-US" sz="1800" b="1" dirty="0" smtClean="0">
              <a:solidFill>
                <a:srgbClr val="002060"/>
              </a:solidFill>
            </a:rPr>
            <a:t>IDEAL CUSTOMERS</a:t>
          </a:r>
          <a:endParaRPr lang="en-US" sz="1800" b="1" dirty="0">
            <a:solidFill>
              <a:srgbClr val="002060"/>
            </a:solidFill>
          </a:endParaRPr>
        </a:p>
      </dgm:t>
    </dgm:pt>
    <dgm:pt modelId="{E01D31FD-AC93-44E5-86C6-33D980AD9EE0}" type="parTrans" cxnId="{6F53EB8E-8FC3-4344-B1B0-87132B966695}">
      <dgm:prSet/>
      <dgm:spPr/>
      <dgm:t>
        <a:bodyPr/>
        <a:lstStyle/>
        <a:p>
          <a:endParaRPr lang="en-US"/>
        </a:p>
      </dgm:t>
    </dgm:pt>
    <dgm:pt modelId="{088F629E-FF26-48AC-B095-D661BD88EF51}" type="sibTrans" cxnId="{6F53EB8E-8FC3-4344-B1B0-87132B966695}">
      <dgm:prSet/>
      <dgm:spPr/>
      <dgm:t>
        <a:bodyPr/>
        <a:lstStyle/>
        <a:p>
          <a:endParaRPr lang="en-US"/>
        </a:p>
      </dgm:t>
    </dgm:pt>
    <dgm:pt modelId="{0158ADFB-3764-4D64-8C52-81EF8CE17C73}">
      <dgm:prSet phldrT="[Text]"/>
      <dgm:spPr/>
      <dgm:t>
        <a:bodyPr/>
        <a:lstStyle/>
        <a:p>
          <a:r>
            <a:rPr lang="en-US" b="1" dirty="0" smtClean="0"/>
            <a:t>DEVISED</a:t>
          </a:r>
        </a:p>
        <a:p>
          <a:r>
            <a:rPr lang="en-US" b="1" dirty="0" smtClean="0"/>
            <a:t>WORK                                                                                                       FEATURES</a:t>
          </a:r>
          <a:endParaRPr lang="en-US" b="1" dirty="0"/>
        </a:p>
      </dgm:t>
    </dgm:pt>
    <dgm:pt modelId="{F492CD78-1667-471A-A096-3F5F0EEEE03C}" type="parTrans" cxnId="{D809B0AE-DD94-4FC2-817A-3BE2F4E5B9B5}">
      <dgm:prSet/>
      <dgm:spPr/>
      <dgm:t>
        <a:bodyPr/>
        <a:lstStyle/>
        <a:p>
          <a:endParaRPr lang="en-US"/>
        </a:p>
      </dgm:t>
    </dgm:pt>
    <dgm:pt modelId="{67F503CD-C2B9-44A0-9381-DF2333AA1D76}" type="sibTrans" cxnId="{D809B0AE-DD94-4FC2-817A-3BE2F4E5B9B5}">
      <dgm:prSet custT="1"/>
      <dgm:spPr/>
      <dgm:t>
        <a:bodyPr/>
        <a:lstStyle/>
        <a:p>
          <a:r>
            <a:rPr lang="en-US" sz="1100" b="1" dirty="0" smtClean="0"/>
            <a:t>AIR QUALITY INDEXING</a:t>
          </a:r>
          <a:endParaRPr lang="en-US" sz="1100" b="1" dirty="0"/>
        </a:p>
      </dgm:t>
    </dgm:pt>
    <dgm:pt modelId="{CF6060FB-BF35-4251-A86D-E4C390F09B6E}">
      <dgm:prSet phldrT="[Text]" custT="1"/>
      <dgm:spPr/>
      <dgm:t>
        <a:bodyPr/>
        <a:lstStyle/>
        <a:p>
          <a:r>
            <a:rPr lang="en-US" sz="1800" b="1" dirty="0" smtClean="0">
              <a:solidFill>
                <a:schemeClr val="accent3"/>
              </a:solidFill>
            </a:rPr>
            <a:t>ENHANCES MARKET FEASIBILITY </a:t>
          </a:r>
          <a:endParaRPr lang="en-US" sz="1800" b="1" dirty="0">
            <a:solidFill>
              <a:schemeClr val="accent3"/>
            </a:solidFill>
          </a:endParaRPr>
        </a:p>
      </dgm:t>
    </dgm:pt>
    <dgm:pt modelId="{5FFC8F4E-E396-4272-B43D-888DDFC3D8AA}" type="parTrans" cxnId="{0CCEFFAE-A69D-4D94-850B-F458521E9BBA}">
      <dgm:prSet/>
      <dgm:spPr/>
      <dgm:t>
        <a:bodyPr/>
        <a:lstStyle/>
        <a:p>
          <a:endParaRPr lang="en-US"/>
        </a:p>
      </dgm:t>
    </dgm:pt>
    <dgm:pt modelId="{1587EAE1-6321-41C9-991A-EC1A38BE2E31}" type="sibTrans" cxnId="{0CCEFFAE-A69D-4D94-850B-F458521E9BBA}">
      <dgm:prSet/>
      <dgm:spPr/>
      <dgm:t>
        <a:bodyPr/>
        <a:lstStyle/>
        <a:p>
          <a:endParaRPr lang="en-US"/>
        </a:p>
      </dgm:t>
    </dgm:pt>
    <dgm:pt modelId="{8625C78B-7708-4D33-A80C-D19E153E4DAF}">
      <dgm:prSet phldrT="[Text]" custT="1"/>
      <dgm:spPr/>
      <dgm:t>
        <a:bodyPr/>
        <a:lstStyle/>
        <a:p>
          <a:r>
            <a:rPr lang="en-US" sz="1100" b="1" dirty="0" smtClean="0">
              <a:latin typeface="+mj-lt"/>
            </a:rPr>
            <a:t>COVID</a:t>
          </a:r>
        </a:p>
        <a:p>
          <a:r>
            <a:rPr lang="en-US" sz="1100" b="1" dirty="0" smtClean="0">
              <a:latin typeface="+mj-lt"/>
            </a:rPr>
            <a:t>PANDEMIC </a:t>
          </a:r>
          <a:endParaRPr lang="en-US" sz="1100" b="1" dirty="0">
            <a:latin typeface="+mj-lt"/>
          </a:endParaRPr>
        </a:p>
      </dgm:t>
    </dgm:pt>
    <dgm:pt modelId="{35CDE33D-EED5-42D7-89F3-08BAD0F4032B}" type="parTrans" cxnId="{3B0F6E2A-13BD-4A13-BD44-93D8B86E07CF}">
      <dgm:prSet/>
      <dgm:spPr/>
      <dgm:t>
        <a:bodyPr/>
        <a:lstStyle/>
        <a:p>
          <a:endParaRPr lang="en-US"/>
        </a:p>
      </dgm:t>
    </dgm:pt>
    <dgm:pt modelId="{D351194A-C9A8-45E4-A60F-B078212B98A8}" type="sibTrans" cxnId="{3B0F6E2A-13BD-4A13-BD44-93D8B86E07CF}">
      <dgm:prSet custT="1"/>
      <dgm:spPr/>
      <dgm:t>
        <a:bodyPr/>
        <a:lstStyle/>
        <a:p>
          <a:r>
            <a:rPr lang="en-US" sz="1100" b="1" dirty="0" smtClean="0"/>
            <a:t>CONTINUOUS </a:t>
          </a:r>
        </a:p>
        <a:p>
          <a:r>
            <a:rPr lang="en-US" sz="1100" b="1" dirty="0" smtClean="0"/>
            <a:t>MASK EXPOSURE </a:t>
          </a:r>
          <a:endParaRPr lang="en-US" sz="1100" b="1" dirty="0"/>
        </a:p>
      </dgm:t>
    </dgm:pt>
    <dgm:pt modelId="{8CA6588B-6DE1-4A13-BB73-388EDC6E22C0}">
      <dgm:prSet phldrT="[Text]" custT="1"/>
      <dgm:spPr/>
      <dgm:t>
        <a:bodyPr/>
        <a:lstStyle/>
        <a:p>
          <a:r>
            <a:rPr lang="en-US" sz="1800" b="1" dirty="0" smtClean="0">
              <a:solidFill>
                <a:srgbClr val="002060"/>
              </a:solidFill>
            </a:rPr>
            <a:t>INCREASING</a:t>
          </a:r>
        </a:p>
        <a:p>
          <a:r>
            <a:rPr lang="en-US" sz="1800" b="1" dirty="0" smtClean="0">
              <a:solidFill>
                <a:srgbClr val="002060"/>
              </a:solidFill>
            </a:rPr>
            <a:t>BREATHING RELATED  HEALTH ISSUES </a:t>
          </a:r>
          <a:endParaRPr lang="en-US" sz="1800" b="1" dirty="0">
            <a:solidFill>
              <a:srgbClr val="002060"/>
            </a:solidFill>
          </a:endParaRPr>
        </a:p>
      </dgm:t>
    </dgm:pt>
    <dgm:pt modelId="{CA825574-69BE-488D-873E-A498206C2A1E}" type="parTrans" cxnId="{9CFFC8BB-36C7-42B5-A8F4-D650B8CFA1D5}">
      <dgm:prSet/>
      <dgm:spPr/>
      <dgm:t>
        <a:bodyPr/>
        <a:lstStyle/>
        <a:p>
          <a:endParaRPr lang="en-US"/>
        </a:p>
      </dgm:t>
    </dgm:pt>
    <dgm:pt modelId="{2BB9BCD5-C338-48F9-9532-D165B9647F4C}" type="sibTrans" cxnId="{9CFFC8BB-36C7-42B5-A8F4-D650B8CFA1D5}">
      <dgm:prSet/>
      <dgm:spPr/>
      <dgm:t>
        <a:bodyPr/>
        <a:lstStyle/>
        <a:p>
          <a:endParaRPr lang="en-US"/>
        </a:p>
      </dgm:t>
    </dgm:pt>
    <dgm:pt modelId="{34CBAF4E-E000-43B2-B91D-992A9F6FCAE7}" type="pres">
      <dgm:prSet presAssocID="{4FDADF59-D0F3-46B1-B377-4DC67995C715}" presName="Name0" presStyleCnt="0">
        <dgm:presLayoutVars>
          <dgm:chMax/>
          <dgm:chPref/>
          <dgm:dir/>
          <dgm:animLvl val="lvl"/>
        </dgm:presLayoutVars>
      </dgm:prSet>
      <dgm:spPr/>
      <dgm:t>
        <a:bodyPr/>
        <a:lstStyle/>
        <a:p>
          <a:endParaRPr lang="en-US"/>
        </a:p>
      </dgm:t>
    </dgm:pt>
    <dgm:pt modelId="{1CBE79F6-DDCB-40B2-9FB9-8D0BBD5A7118}" type="pres">
      <dgm:prSet presAssocID="{465768A5-4799-4FC6-B414-E0D07080AC57}" presName="composite" presStyleCnt="0"/>
      <dgm:spPr/>
    </dgm:pt>
    <dgm:pt modelId="{5629C4C9-A9B7-4BEE-A762-FD91496423ED}" type="pres">
      <dgm:prSet presAssocID="{465768A5-4799-4FC6-B414-E0D07080AC57}" presName="Parent1" presStyleLbl="node1" presStyleIdx="0" presStyleCnt="6" custScaleX="132815" custScaleY="94311" custLinFactNeighborX="9884" custLinFactNeighborY="6536">
        <dgm:presLayoutVars>
          <dgm:chMax val="1"/>
          <dgm:chPref val="1"/>
          <dgm:bulletEnabled val="1"/>
        </dgm:presLayoutVars>
      </dgm:prSet>
      <dgm:spPr/>
      <dgm:t>
        <a:bodyPr/>
        <a:lstStyle/>
        <a:p>
          <a:endParaRPr lang="en-US"/>
        </a:p>
      </dgm:t>
    </dgm:pt>
    <dgm:pt modelId="{8396CBB2-1E63-400D-A3D3-49C47390F945}" type="pres">
      <dgm:prSet presAssocID="{465768A5-4799-4FC6-B414-E0D07080AC57}" presName="Childtext1" presStyleLbl="revTx" presStyleIdx="0" presStyleCnt="3" custScaleX="129339" custLinFactNeighborX="42599" custLinFactNeighborY="4334">
        <dgm:presLayoutVars>
          <dgm:chMax val="0"/>
          <dgm:chPref val="0"/>
          <dgm:bulletEnabled val="1"/>
        </dgm:presLayoutVars>
      </dgm:prSet>
      <dgm:spPr/>
      <dgm:t>
        <a:bodyPr/>
        <a:lstStyle/>
        <a:p>
          <a:endParaRPr lang="en-US"/>
        </a:p>
      </dgm:t>
    </dgm:pt>
    <dgm:pt modelId="{2352E96B-DFA9-45E8-ADFC-D10743A512EA}" type="pres">
      <dgm:prSet presAssocID="{465768A5-4799-4FC6-B414-E0D07080AC57}" presName="BalanceSpacing" presStyleCnt="0"/>
      <dgm:spPr/>
    </dgm:pt>
    <dgm:pt modelId="{E52E012D-795D-48C6-9D49-F5EA1A01B7C0}" type="pres">
      <dgm:prSet presAssocID="{465768A5-4799-4FC6-B414-E0D07080AC57}" presName="BalanceSpacing1" presStyleCnt="0"/>
      <dgm:spPr/>
    </dgm:pt>
    <dgm:pt modelId="{583C3EC9-5096-4D03-BD13-CEBB0817DA76}" type="pres">
      <dgm:prSet presAssocID="{6C58054A-BD3D-4BD0-A0B1-92EC8F52FF9A}" presName="Accent1Text" presStyleLbl="node1" presStyleIdx="1" presStyleCnt="6" custScaleX="135527" custScaleY="103523" custLinFactNeighborX="-29070" custLinFactNeighborY="10731"/>
      <dgm:spPr/>
      <dgm:t>
        <a:bodyPr/>
        <a:lstStyle/>
        <a:p>
          <a:endParaRPr lang="en-US"/>
        </a:p>
      </dgm:t>
    </dgm:pt>
    <dgm:pt modelId="{E7ED8E29-2AEF-4A6E-9769-015707FDFF6E}" type="pres">
      <dgm:prSet presAssocID="{6C58054A-BD3D-4BD0-A0B1-92EC8F52FF9A}" presName="spaceBetweenRectangles" presStyleCnt="0"/>
      <dgm:spPr/>
    </dgm:pt>
    <dgm:pt modelId="{0E48BEB2-95A4-41EA-8CEA-1A6F15C49DC7}" type="pres">
      <dgm:prSet presAssocID="{0158ADFB-3764-4D64-8C52-81EF8CE17C73}" presName="composite" presStyleCnt="0"/>
      <dgm:spPr/>
    </dgm:pt>
    <dgm:pt modelId="{E8518394-D75B-4EAE-B6A8-66CBE2485568}" type="pres">
      <dgm:prSet presAssocID="{0158ADFB-3764-4D64-8C52-81EF8CE17C73}" presName="Parent1" presStyleLbl="node1" presStyleIdx="2" presStyleCnt="6" custScaleX="135825" custLinFactNeighborX="-53235" custLinFactNeighborY="3854">
        <dgm:presLayoutVars>
          <dgm:chMax val="1"/>
          <dgm:chPref val="1"/>
          <dgm:bulletEnabled val="1"/>
        </dgm:presLayoutVars>
      </dgm:prSet>
      <dgm:spPr/>
      <dgm:t>
        <a:bodyPr/>
        <a:lstStyle/>
        <a:p>
          <a:endParaRPr lang="en-US"/>
        </a:p>
      </dgm:t>
    </dgm:pt>
    <dgm:pt modelId="{A50CB91D-BB56-4259-94DF-61AB3C5A29AF}" type="pres">
      <dgm:prSet presAssocID="{0158ADFB-3764-4D64-8C52-81EF8CE17C73}" presName="Childtext1" presStyleLbl="revTx" presStyleIdx="1" presStyleCnt="3" custScaleX="215351" custLinFactX="-39469" custLinFactNeighborX="-100000" custLinFactNeighborY="4041">
        <dgm:presLayoutVars>
          <dgm:chMax val="0"/>
          <dgm:chPref val="0"/>
          <dgm:bulletEnabled val="1"/>
        </dgm:presLayoutVars>
      </dgm:prSet>
      <dgm:spPr/>
      <dgm:t>
        <a:bodyPr/>
        <a:lstStyle/>
        <a:p>
          <a:endParaRPr lang="en-US"/>
        </a:p>
      </dgm:t>
    </dgm:pt>
    <dgm:pt modelId="{8C252505-8743-46F8-AAA8-6CA88286CC1B}" type="pres">
      <dgm:prSet presAssocID="{0158ADFB-3764-4D64-8C52-81EF8CE17C73}" presName="BalanceSpacing" presStyleCnt="0"/>
      <dgm:spPr/>
    </dgm:pt>
    <dgm:pt modelId="{F76BAAF8-5D88-427F-8FB0-8E7B59CBA6B0}" type="pres">
      <dgm:prSet presAssocID="{0158ADFB-3764-4D64-8C52-81EF8CE17C73}" presName="BalanceSpacing1" presStyleCnt="0"/>
      <dgm:spPr/>
    </dgm:pt>
    <dgm:pt modelId="{F3A42149-7720-488D-8A5F-7EAC2E78B5B9}" type="pres">
      <dgm:prSet presAssocID="{67F503CD-C2B9-44A0-9381-DF2333AA1D76}" presName="Accent1Text" presStyleLbl="node1" presStyleIdx="3" presStyleCnt="6" custScaleX="131707" custScaleY="102823" custLinFactNeighborX="-20728" custLinFactNeighborY="3128"/>
      <dgm:spPr/>
      <dgm:t>
        <a:bodyPr/>
        <a:lstStyle/>
        <a:p>
          <a:endParaRPr lang="en-US"/>
        </a:p>
      </dgm:t>
    </dgm:pt>
    <dgm:pt modelId="{45C71DDF-C156-4E59-9F17-25EAC2360351}" type="pres">
      <dgm:prSet presAssocID="{67F503CD-C2B9-44A0-9381-DF2333AA1D76}" presName="spaceBetweenRectangles" presStyleCnt="0"/>
      <dgm:spPr/>
    </dgm:pt>
    <dgm:pt modelId="{967CBDA5-83AE-43FC-A966-B051012859A8}" type="pres">
      <dgm:prSet presAssocID="{8625C78B-7708-4D33-A80C-D19E153E4DAF}" presName="composite" presStyleCnt="0"/>
      <dgm:spPr/>
    </dgm:pt>
    <dgm:pt modelId="{68A962A8-44CF-4FA3-9A06-8E04B2A46559}" type="pres">
      <dgm:prSet presAssocID="{8625C78B-7708-4D33-A80C-D19E153E4DAF}" presName="Parent1" presStyleLbl="node1" presStyleIdx="4" presStyleCnt="6" custScaleX="136586" custLinFactNeighborX="26670" custLinFactNeighborY="-3766">
        <dgm:presLayoutVars>
          <dgm:chMax val="1"/>
          <dgm:chPref val="1"/>
          <dgm:bulletEnabled val="1"/>
        </dgm:presLayoutVars>
      </dgm:prSet>
      <dgm:spPr/>
      <dgm:t>
        <a:bodyPr/>
        <a:lstStyle/>
        <a:p>
          <a:endParaRPr lang="en-US"/>
        </a:p>
      </dgm:t>
    </dgm:pt>
    <dgm:pt modelId="{4A7E0DD2-0A4E-4E8B-AA42-B88D1E279B5F}" type="pres">
      <dgm:prSet presAssocID="{8625C78B-7708-4D33-A80C-D19E153E4DAF}" presName="Childtext1" presStyleLbl="revTx" presStyleIdx="2" presStyleCnt="3" custScaleX="132031" custScaleY="140960" custLinFactNeighborX="52979" custLinFactNeighborY="9192">
        <dgm:presLayoutVars>
          <dgm:chMax val="0"/>
          <dgm:chPref val="0"/>
          <dgm:bulletEnabled val="1"/>
        </dgm:presLayoutVars>
      </dgm:prSet>
      <dgm:spPr/>
      <dgm:t>
        <a:bodyPr/>
        <a:lstStyle/>
        <a:p>
          <a:endParaRPr lang="en-US"/>
        </a:p>
      </dgm:t>
    </dgm:pt>
    <dgm:pt modelId="{3BC496D2-33B0-438E-AD3F-8CC10988D813}" type="pres">
      <dgm:prSet presAssocID="{8625C78B-7708-4D33-A80C-D19E153E4DAF}" presName="BalanceSpacing" presStyleCnt="0"/>
      <dgm:spPr/>
    </dgm:pt>
    <dgm:pt modelId="{69A410E1-ED66-4FA7-8616-B37A333E1078}" type="pres">
      <dgm:prSet presAssocID="{8625C78B-7708-4D33-A80C-D19E153E4DAF}" presName="BalanceSpacing1" presStyleCnt="0"/>
      <dgm:spPr/>
    </dgm:pt>
    <dgm:pt modelId="{0FC9F81E-4585-4361-BCD7-987ED77C16A6}" type="pres">
      <dgm:prSet presAssocID="{D351194A-C9A8-45E4-A60F-B078212B98A8}" presName="Accent1Text" presStyleLbl="node1" presStyleIdx="5" presStyleCnt="6" custScaleX="148803" custScaleY="110899" custLinFactNeighborX="-23492" custLinFactNeighborY="-5971"/>
      <dgm:spPr/>
      <dgm:t>
        <a:bodyPr/>
        <a:lstStyle/>
        <a:p>
          <a:endParaRPr lang="en-US"/>
        </a:p>
      </dgm:t>
    </dgm:pt>
  </dgm:ptLst>
  <dgm:cxnLst>
    <dgm:cxn modelId="{B96FAE8B-5884-4A50-BE2E-B0E1840A84F1}" type="presOf" srcId="{8625C78B-7708-4D33-A80C-D19E153E4DAF}" destId="{68A962A8-44CF-4FA3-9A06-8E04B2A46559}" srcOrd="0" destOrd="0" presId="urn:microsoft.com/office/officeart/2008/layout/AlternatingHexagons"/>
    <dgm:cxn modelId="{0CCEFFAE-A69D-4D94-850B-F458521E9BBA}" srcId="{0158ADFB-3764-4D64-8C52-81EF8CE17C73}" destId="{CF6060FB-BF35-4251-A86D-E4C390F09B6E}" srcOrd="0" destOrd="0" parTransId="{5FFC8F4E-E396-4272-B43D-888DDFC3D8AA}" sibTransId="{1587EAE1-6321-41C9-991A-EC1A38BE2E31}"/>
    <dgm:cxn modelId="{F2BCA38D-7C06-41C8-9211-5E0267198A84}" type="presOf" srcId="{6C58054A-BD3D-4BD0-A0B1-92EC8F52FF9A}" destId="{583C3EC9-5096-4D03-BD13-CEBB0817DA76}" srcOrd="0" destOrd="0" presId="urn:microsoft.com/office/officeart/2008/layout/AlternatingHexagons"/>
    <dgm:cxn modelId="{98E2690E-CF47-459D-B162-7071F93CC0DB}" type="presOf" srcId="{4FDADF59-D0F3-46B1-B377-4DC67995C715}" destId="{34CBAF4E-E000-43B2-B91D-992A9F6FCAE7}" srcOrd="0" destOrd="0" presId="urn:microsoft.com/office/officeart/2008/layout/AlternatingHexagons"/>
    <dgm:cxn modelId="{6764292A-7408-4159-9C4E-5D1A952E70EB}" type="presOf" srcId="{8CA6588B-6DE1-4A13-BB73-388EDC6E22C0}" destId="{4A7E0DD2-0A4E-4E8B-AA42-B88D1E279B5F}" srcOrd="0" destOrd="0" presId="urn:microsoft.com/office/officeart/2008/layout/AlternatingHexagons"/>
    <dgm:cxn modelId="{3B0F6E2A-13BD-4A13-BD44-93D8B86E07CF}" srcId="{4FDADF59-D0F3-46B1-B377-4DC67995C715}" destId="{8625C78B-7708-4D33-A80C-D19E153E4DAF}" srcOrd="2" destOrd="0" parTransId="{35CDE33D-EED5-42D7-89F3-08BAD0F4032B}" sibTransId="{D351194A-C9A8-45E4-A60F-B078212B98A8}"/>
    <dgm:cxn modelId="{91AAAA66-9552-400E-97F6-920AFBA575DA}" type="presOf" srcId="{0158ADFB-3764-4D64-8C52-81EF8CE17C73}" destId="{E8518394-D75B-4EAE-B6A8-66CBE2485568}" srcOrd="0" destOrd="0" presId="urn:microsoft.com/office/officeart/2008/layout/AlternatingHexagons"/>
    <dgm:cxn modelId="{6F53EB8E-8FC3-4344-B1B0-87132B966695}" srcId="{465768A5-4799-4FC6-B414-E0D07080AC57}" destId="{D4BB84E0-DB96-4E09-BBDA-7B37D0937381}" srcOrd="0" destOrd="0" parTransId="{E01D31FD-AC93-44E5-86C6-33D980AD9EE0}" sibTransId="{088F629E-FF26-48AC-B095-D661BD88EF51}"/>
    <dgm:cxn modelId="{D809B0AE-DD94-4FC2-817A-3BE2F4E5B9B5}" srcId="{4FDADF59-D0F3-46B1-B377-4DC67995C715}" destId="{0158ADFB-3764-4D64-8C52-81EF8CE17C73}" srcOrd="1" destOrd="0" parTransId="{F492CD78-1667-471A-A096-3F5F0EEEE03C}" sibTransId="{67F503CD-C2B9-44A0-9381-DF2333AA1D76}"/>
    <dgm:cxn modelId="{99886833-A2D1-4604-8449-6F84EF867918}" type="presOf" srcId="{67F503CD-C2B9-44A0-9381-DF2333AA1D76}" destId="{F3A42149-7720-488D-8A5F-7EAC2E78B5B9}" srcOrd="0" destOrd="0" presId="urn:microsoft.com/office/officeart/2008/layout/AlternatingHexagons"/>
    <dgm:cxn modelId="{D2230E2F-F022-4169-8C43-05BCEA6124E9}" type="presOf" srcId="{CF6060FB-BF35-4251-A86D-E4C390F09B6E}" destId="{A50CB91D-BB56-4259-94DF-61AB3C5A29AF}" srcOrd="0" destOrd="0" presId="urn:microsoft.com/office/officeart/2008/layout/AlternatingHexagons"/>
    <dgm:cxn modelId="{927E450C-3AFD-4A8D-A474-204A4660D94D}" srcId="{4FDADF59-D0F3-46B1-B377-4DC67995C715}" destId="{465768A5-4799-4FC6-B414-E0D07080AC57}" srcOrd="0" destOrd="0" parTransId="{85AC604B-8D71-49E1-924F-7DBD207096D1}" sibTransId="{6C58054A-BD3D-4BD0-A0B1-92EC8F52FF9A}"/>
    <dgm:cxn modelId="{AAF6FB03-5186-4F0F-AD03-C6A4EA407C13}" type="presOf" srcId="{465768A5-4799-4FC6-B414-E0D07080AC57}" destId="{5629C4C9-A9B7-4BEE-A762-FD91496423ED}" srcOrd="0" destOrd="0" presId="urn:microsoft.com/office/officeart/2008/layout/AlternatingHexagons"/>
    <dgm:cxn modelId="{9CFFC8BB-36C7-42B5-A8F4-D650B8CFA1D5}" srcId="{8625C78B-7708-4D33-A80C-D19E153E4DAF}" destId="{8CA6588B-6DE1-4A13-BB73-388EDC6E22C0}" srcOrd="0" destOrd="0" parTransId="{CA825574-69BE-488D-873E-A498206C2A1E}" sibTransId="{2BB9BCD5-C338-48F9-9532-D165B9647F4C}"/>
    <dgm:cxn modelId="{17B2A4DE-5F80-44CF-98DB-08A9DF3E9225}" type="presOf" srcId="{D4BB84E0-DB96-4E09-BBDA-7B37D0937381}" destId="{8396CBB2-1E63-400D-A3D3-49C47390F945}" srcOrd="0" destOrd="0" presId="urn:microsoft.com/office/officeart/2008/layout/AlternatingHexagons"/>
    <dgm:cxn modelId="{8DEC26D6-8FC2-424A-BB96-A17595ECAFA3}" type="presOf" srcId="{D351194A-C9A8-45E4-A60F-B078212B98A8}" destId="{0FC9F81E-4585-4361-BCD7-987ED77C16A6}" srcOrd="0" destOrd="0" presId="urn:microsoft.com/office/officeart/2008/layout/AlternatingHexagons"/>
    <dgm:cxn modelId="{FFC70D8B-1D19-4650-B811-B66B2522C7CC}" type="presParOf" srcId="{34CBAF4E-E000-43B2-B91D-992A9F6FCAE7}" destId="{1CBE79F6-DDCB-40B2-9FB9-8D0BBD5A7118}" srcOrd="0" destOrd="0" presId="urn:microsoft.com/office/officeart/2008/layout/AlternatingHexagons"/>
    <dgm:cxn modelId="{C5F7BE1B-C447-4183-8F41-A0A40C7C4E63}" type="presParOf" srcId="{1CBE79F6-DDCB-40B2-9FB9-8D0BBD5A7118}" destId="{5629C4C9-A9B7-4BEE-A762-FD91496423ED}" srcOrd="0" destOrd="0" presId="urn:microsoft.com/office/officeart/2008/layout/AlternatingHexagons"/>
    <dgm:cxn modelId="{7CBE3B70-96FD-4587-B3B6-DCE59421F812}" type="presParOf" srcId="{1CBE79F6-DDCB-40B2-9FB9-8D0BBD5A7118}" destId="{8396CBB2-1E63-400D-A3D3-49C47390F945}" srcOrd="1" destOrd="0" presId="urn:microsoft.com/office/officeart/2008/layout/AlternatingHexagons"/>
    <dgm:cxn modelId="{801E8436-92E3-4A40-8AFF-B0E0B6EA70C8}" type="presParOf" srcId="{1CBE79F6-DDCB-40B2-9FB9-8D0BBD5A7118}" destId="{2352E96B-DFA9-45E8-ADFC-D10743A512EA}" srcOrd="2" destOrd="0" presId="urn:microsoft.com/office/officeart/2008/layout/AlternatingHexagons"/>
    <dgm:cxn modelId="{D7D68537-826F-436E-B097-431647F375D9}" type="presParOf" srcId="{1CBE79F6-DDCB-40B2-9FB9-8D0BBD5A7118}" destId="{E52E012D-795D-48C6-9D49-F5EA1A01B7C0}" srcOrd="3" destOrd="0" presId="urn:microsoft.com/office/officeart/2008/layout/AlternatingHexagons"/>
    <dgm:cxn modelId="{9A8F8A51-1D06-46EB-BC97-EC730457F11E}" type="presParOf" srcId="{1CBE79F6-DDCB-40B2-9FB9-8D0BBD5A7118}" destId="{583C3EC9-5096-4D03-BD13-CEBB0817DA76}" srcOrd="4" destOrd="0" presId="urn:microsoft.com/office/officeart/2008/layout/AlternatingHexagons"/>
    <dgm:cxn modelId="{0EF5A8B2-1A05-4DE1-BAE2-3CB92AF548DF}" type="presParOf" srcId="{34CBAF4E-E000-43B2-B91D-992A9F6FCAE7}" destId="{E7ED8E29-2AEF-4A6E-9769-015707FDFF6E}" srcOrd="1" destOrd="0" presId="urn:microsoft.com/office/officeart/2008/layout/AlternatingHexagons"/>
    <dgm:cxn modelId="{22E1AFCD-5949-443A-A646-B52686B0FD89}" type="presParOf" srcId="{34CBAF4E-E000-43B2-B91D-992A9F6FCAE7}" destId="{0E48BEB2-95A4-41EA-8CEA-1A6F15C49DC7}" srcOrd="2" destOrd="0" presId="urn:microsoft.com/office/officeart/2008/layout/AlternatingHexagons"/>
    <dgm:cxn modelId="{B6C8425B-24CA-42C3-9334-57C40BBF7B98}" type="presParOf" srcId="{0E48BEB2-95A4-41EA-8CEA-1A6F15C49DC7}" destId="{E8518394-D75B-4EAE-B6A8-66CBE2485568}" srcOrd="0" destOrd="0" presId="urn:microsoft.com/office/officeart/2008/layout/AlternatingHexagons"/>
    <dgm:cxn modelId="{50AA550B-82A5-4683-8D81-3ECAA8BCD838}" type="presParOf" srcId="{0E48BEB2-95A4-41EA-8CEA-1A6F15C49DC7}" destId="{A50CB91D-BB56-4259-94DF-61AB3C5A29AF}" srcOrd="1" destOrd="0" presId="urn:microsoft.com/office/officeart/2008/layout/AlternatingHexagons"/>
    <dgm:cxn modelId="{22C2E04E-7EED-4EC4-9BD4-F477ECF5DE64}" type="presParOf" srcId="{0E48BEB2-95A4-41EA-8CEA-1A6F15C49DC7}" destId="{8C252505-8743-46F8-AAA8-6CA88286CC1B}" srcOrd="2" destOrd="0" presId="urn:microsoft.com/office/officeart/2008/layout/AlternatingHexagons"/>
    <dgm:cxn modelId="{2D26E384-091C-44A5-BCB1-19C65FD344C7}" type="presParOf" srcId="{0E48BEB2-95A4-41EA-8CEA-1A6F15C49DC7}" destId="{F76BAAF8-5D88-427F-8FB0-8E7B59CBA6B0}" srcOrd="3" destOrd="0" presId="urn:microsoft.com/office/officeart/2008/layout/AlternatingHexagons"/>
    <dgm:cxn modelId="{993B17EC-0E99-4BA0-84ED-0D90CA80D805}" type="presParOf" srcId="{0E48BEB2-95A4-41EA-8CEA-1A6F15C49DC7}" destId="{F3A42149-7720-488D-8A5F-7EAC2E78B5B9}" srcOrd="4" destOrd="0" presId="urn:microsoft.com/office/officeart/2008/layout/AlternatingHexagons"/>
    <dgm:cxn modelId="{334BED8C-C498-4737-B5DB-5FEE7F173DE8}" type="presParOf" srcId="{34CBAF4E-E000-43B2-B91D-992A9F6FCAE7}" destId="{45C71DDF-C156-4E59-9F17-25EAC2360351}" srcOrd="3" destOrd="0" presId="urn:microsoft.com/office/officeart/2008/layout/AlternatingHexagons"/>
    <dgm:cxn modelId="{2F354E36-F889-45E9-99EE-84954B5B8164}" type="presParOf" srcId="{34CBAF4E-E000-43B2-B91D-992A9F6FCAE7}" destId="{967CBDA5-83AE-43FC-A966-B051012859A8}" srcOrd="4" destOrd="0" presId="urn:microsoft.com/office/officeart/2008/layout/AlternatingHexagons"/>
    <dgm:cxn modelId="{44DEBC6B-0311-4D07-B1A1-293E34D3128D}" type="presParOf" srcId="{967CBDA5-83AE-43FC-A966-B051012859A8}" destId="{68A962A8-44CF-4FA3-9A06-8E04B2A46559}" srcOrd="0" destOrd="0" presId="urn:microsoft.com/office/officeart/2008/layout/AlternatingHexagons"/>
    <dgm:cxn modelId="{AEC6475B-A7A5-43F8-A187-027436E92674}" type="presParOf" srcId="{967CBDA5-83AE-43FC-A966-B051012859A8}" destId="{4A7E0DD2-0A4E-4E8B-AA42-B88D1E279B5F}" srcOrd="1" destOrd="0" presId="urn:microsoft.com/office/officeart/2008/layout/AlternatingHexagons"/>
    <dgm:cxn modelId="{18B6FC96-76D4-43FF-9A8A-F4B90DF82308}" type="presParOf" srcId="{967CBDA5-83AE-43FC-A966-B051012859A8}" destId="{3BC496D2-33B0-438E-AD3F-8CC10988D813}" srcOrd="2" destOrd="0" presId="urn:microsoft.com/office/officeart/2008/layout/AlternatingHexagons"/>
    <dgm:cxn modelId="{91397687-BDE6-461E-B8FE-91A2DFB0F79D}" type="presParOf" srcId="{967CBDA5-83AE-43FC-A966-B051012859A8}" destId="{69A410E1-ED66-4FA7-8616-B37A333E1078}" srcOrd="3" destOrd="0" presId="urn:microsoft.com/office/officeart/2008/layout/AlternatingHexagons"/>
    <dgm:cxn modelId="{F4288EDC-3146-40BB-8F0E-AEBDCC2C5E98}" type="presParOf" srcId="{967CBDA5-83AE-43FC-A966-B051012859A8}" destId="{0FC9F81E-4585-4361-BCD7-987ED77C16A6}"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9C4C9-A9B7-4BEE-A762-FD91496423ED}">
      <dsp:nvSpPr>
        <dsp:cNvPr id="0" name=""/>
        <dsp:cNvSpPr/>
      </dsp:nvSpPr>
      <dsp:spPr>
        <a:xfrm rot="5400000">
          <a:off x="4818898" y="8297"/>
          <a:ext cx="1397218" cy="1711860"/>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bg1"/>
              </a:solidFill>
              <a:latin typeface="+mj-lt"/>
            </a:rPr>
            <a:t>SELF COMPATIBLE</a:t>
          </a:r>
          <a:endParaRPr lang="en-US" sz="1100" b="1" kern="1200" dirty="0">
            <a:solidFill>
              <a:schemeClr val="bg1"/>
            </a:solidFill>
            <a:latin typeface="+mj-lt"/>
          </a:endParaRPr>
        </a:p>
      </dsp:txBody>
      <dsp:txXfrm rot="-5400000">
        <a:off x="4946887" y="398488"/>
        <a:ext cx="1141240" cy="931478"/>
      </dsp:txXfrm>
    </dsp:sp>
    <dsp:sp modelId="{8396CBB2-1E63-400D-A3D3-49C47390F945}">
      <dsp:nvSpPr>
        <dsp:cNvPr id="0" name=""/>
        <dsp:cNvSpPr/>
      </dsp:nvSpPr>
      <dsp:spPr>
        <a:xfrm>
          <a:off x="6535451" y="361471"/>
          <a:ext cx="2138433" cy="888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2060"/>
              </a:solidFill>
            </a:rPr>
            <a:t>IDEAL CUSTOMERS</a:t>
          </a:r>
          <a:endParaRPr lang="en-US" sz="1800" b="1" kern="1200" dirty="0">
            <a:solidFill>
              <a:srgbClr val="002060"/>
            </a:solidFill>
          </a:endParaRPr>
        </a:p>
      </dsp:txBody>
      <dsp:txXfrm>
        <a:off x="6535451" y="361471"/>
        <a:ext cx="2138433" cy="888900"/>
      </dsp:txXfrm>
    </dsp:sp>
    <dsp:sp modelId="{583C3EC9-5096-4D03-BD13-CEBB0817DA76}">
      <dsp:nvSpPr>
        <dsp:cNvPr id="0" name=""/>
        <dsp:cNvSpPr/>
      </dsp:nvSpPr>
      <dsp:spPr>
        <a:xfrm rot="5400000">
          <a:off x="2856561" y="52968"/>
          <a:ext cx="1533694" cy="1746815"/>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n-US" sz="1100" b="1" kern="1200" dirty="0" smtClean="0">
              <a:latin typeface="+mn-lt"/>
            </a:rPr>
            <a:t>IDEAL DESIGN</a:t>
          </a:r>
          <a:endParaRPr lang="en-US" sz="1100" b="1" kern="1200" dirty="0">
            <a:latin typeface="+mn-lt"/>
          </a:endParaRPr>
        </a:p>
      </dsp:txBody>
      <dsp:txXfrm rot="-5400000">
        <a:off x="3041137" y="415144"/>
        <a:ext cx="1164543" cy="1022462"/>
      </dsp:txXfrm>
    </dsp:sp>
    <dsp:sp modelId="{E8518394-D75B-4EAE-B6A8-66CBE2485568}">
      <dsp:nvSpPr>
        <dsp:cNvPr id="0" name=""/>
        <dsp:cNvSpPr/>
      </dsp:nvSpPr>
      <dsp:spPr>
        <a:xfrm rot="5400000">
          <a:off x="3847216" y="1253671"/>
          <a:ext cx="1481501" cy="175065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DEVISED</a:t>
          </a:r>
        </a:p>
        <a:p>
          <a:pPr lvl="0" algn="ctr" defTabSz="666750">
            <a:lnSpc>
              <a:spcPct val="90000"/>
            </a:lnSpc>
            <a:spcBef>
              <a:spcPct val="0"/>
            </a:spcBef>
            <a:spcAft>
              <a:spcPct val="35000"/>
            </a:spcAft>
          </a:pPr>
          <a:r>
            <a:rPr lang="en-US" sz="1500" b="1" kern="1200" dirty="0" smtClean="0"/>
            <a:t>WORK                                                                                                       FEATURES</a:t>
          </a:r>
          <a:endParaRPr lang="en-US" sz="1500" b="1" kern="1200" dirty="0"/>
        </a:p>
      </dsp:txBody>
      <dsp:txXfrm rot="-5400000">
        <a:off x="4004415" y="1635165"/>
        <a:ext cx="1167104" cy="987667"/>
      </dsp:txXfrm>
    </dsp:sp>
    <dsp:sp modelId="{A50CB91D-BB56-4259-94DF-61AB3C5A29AF}">
      <dsp:nvSpPr>
        <dsp:cNvPr id="0" name=""/>
        <dsp:cNvSpPr/>
      </dsp:nvSpPr>
      <dsp:spPr>
        <a:xfrm>
          <a:off x="0" y="1663373"/>
          <a:ext cx="3445662" cy="888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r" defTabSz="800100">
            <a:lnSpc>
              <a:spcPct val="90000"/>
            </a:lnSpc>
            <a:spcBef>
              <a:spcPct val="0"/>
            </a:spcBef>
            <a:spcAft>
              <a:spcPct val="35000"/>
            </a:spcAft>
          </a:pPr>
          <a:r>
            <a:rPr lang="en-US" sz="1800" b="1" kern="1200" dirty="0" smtClean="0">
              <a:solidFill>
                <a:schemeClr val="accent3"/>
              </a:solidFill>
            </a:rPr>
            <a:t>ENHANCES MARKET FEASIBILITY </a:t>
          </a:r>
          <a:endParaRPr lang="en-US" sz="1800" b="1" kern="1200" dirty="0">
            <a:solidFill>
              <a:schemeClr val="accent3"/>
            </a:solidFill>
          </a:endParaRPr>
        </a:p>
      </dsp:txBody>
      <dsp:txXfrm>
        <a:off x="0" y="1663373"/>
        <a:ext cx="3445662" cy="888900"/>
      </dsp:txXfrm>
    </dsp:sp>
    <dsp:sp modelId="{F3A42149-7720-488D-8A5F-7EAC2E78B5B9}">
      <dsp:nvSpPr>
        <dsp:cNvPr id="0" name=""/>
        <dsp:cNvSpPr/>
      </dsp:nvSpPr>
      <dsp:spPr>
        <a:xfrm rot="5400000">
          <a:off x="5637308" y="1269454"/>
          <a:ext cx="1523324" cy="169757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n-US" sz="1100" b="1" kern="1200" dirty="0" smtClean="0"/>
            <a:t>AIR QUALITY INDEXING</a:t>
          </a:r>
          <a:endParaRPr lang="en-US" sz="1100" b="1" kern="1200" dirty="0"/>
        </a:p>
      </dsp:txBody>
      <dsp:txXfrm rot="-5400000">
        <a:off x="5833111" y="1610468"/>
        <a:ext cx="1131719" cy="1015550"/>
      </dsp:txXfrm>
    </dsp:sp>
    <dsp:sp modelId="{68A962A8-44CF-4FA3-9A06-8E04B2A46559}">
      <dsp:nvSpPr>
        <dsp:cNvPr id="0" name=""/>
        <dsp:cNvSpPr/>
      </dsp:nvSpPr>
      <dsp:spPr>
        <a:xfrm rot="5400000">
          <a:off x="4981986" y="2495021"/>
          <a:ext cx="1481501" cy="1760465"/>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mj-lt"/>
            </a:rPr>
            <a:t>COVID</a:t>
          </a:r>
        </a:p>
        <a:p>
          <a:pPr lvl="0" algn="ctr" defTabSz="488950">
            <a:lnSpc>
              <a:spcPct val="90000"/>
            </a:lnSpc>
            <a:spcBef>
              <a:spcPct val="0"/>
            </a:spcBef>
            <a:spcAft>
              <a:spcPct val="35000"/>
            </a:spcAft>
          </a:pPr>
          <a:r>
            <a:rPr lang="en-US" sz="1100" b="1" kern="1200" dirty="0" smtClean="0">
              <a:latin typeface="+mj-lt"/>
            </a:rPr>
            <a:t>PANDEMIC </a:t>
          </a:r>
          <a:endParaRPr lang="en-US" sz="1100" b="1" kern="1200" dirty="0">
            <a:latin typeface="+mj-lt"/>
          </a:endParaRPr>
        </a:p>
      </dsp:txBody>
      <dsp:txXfrm rot="-5400000">
        <a:off x="5135915" y="2881420"/>
        <a:ext cx="1173643" cy="987667"/>
      </dsp:txXfrm>
    </dsp:sp>
    <dsp:sp modelId="{4A7E0DD2-0A4E-4E8B-AA42-B88D1E279B5F}">
      <dsp:nvSpPr>
        <dsp:cNvPr id="0" name=""/>
        <dsp:cNvSpPr/>
      </dsp:nvSpPr>
      <dsp:spPr>
        <a:xfrm>
          <a:off x="6673688" y="2886257"/>
          <a:ext cx="2182941" cy="1252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2060"/>
              </a:solidFill>
            </a:rPr>
            <a:t>INCREASING</a:t>
          </a:r>
        </a:p>
        <a:p>
          <a:pPr lvl="0" algn="l" defTabSz="800100">
            <a:lnSpc>
              <a:spcPct val="90000"/>
            </a:lnSpc>
            <a:spcBef>
              <a:spcPct val="0"/>
            </a:spcBef>
            <a:spcAft>
              <a:spcPct val="35000"/>
            </a:spcAft>
          </a:pPr>
          <a:r>
            <a:rPr lang="en-US" sz="1800" b="1" kern="1200" dirty="0" smtClean="0">
              <a:solidFill>
                <a:srgbClr val="002060"/>
              </a:solidFill>
            </a:rPr>
            <a:t>BREATHING RELATED  HEALTH ISSUES </a:t>
          </a:r>
          <a:endParaRPr lang="en-US" sz="1800" b="1" kern="1200" dirty="0">
            <a:solidFill>
              <a:srgbClr val="002060"/>
            </a:solidFill>
          </a:endParaRPr>
        </a:p>
      </dsp:txBody>
      <dsp:txXfrm>
        <a:off x="6673688" y="2886257"/>
        <a:ext cx="2182941" cy="1252994"/>
      </dsp:txXfrm>
    </dsp:sp>
    <dsp:sp modelId="{0FC9F81E-4585-4361-BCD7-987ED77C16A6}">
      <dsp:nvSpPr>
        <dsp:cNvPr id="0" name=""/>
        <dsp:cNvSpPr/>
      </dsp:nvSpPr>
      <dsp:spPr>
        <a:xfrm rot="5400000">
          <a:off x="2862692" y="2383621"/>
          <a:ext cx="1642970" cy="1917930"/>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n-US" sz="1100" b="1" kern="1200" dirty="0" smtClean="0"/>
            <a:t>CONTINUOUS </a:t>
          </a:r>
        </a:p>
        <a:p>
          <a:pPr lvl="0" algn="ctr" defTabSz="488950">
            <a:lnSpc>
              <a:spcPct val="90000"/>
            </a:lnSpc>
            <a:spcBef>
              <a:spcPct val="0"/>
            </a:spcBef>
            <a:spcAft>
              <a:spcPct val="35000"/>
            </a:spcAft>
          </a:pPr>
          <a:r>
            <a:rPr lang="en-US" sz="1100" b="1" kern="1200" dirty="0" smtClean="0"/>
            <a:t>MASK EXPOSURE </a:t>
          </a:r>
          <a:endParaRPr lang="en-US" sz="1100" b="1" kern="1200" dirty="0"/>
        </a:p>
      </dsp:txBody>
      <dsp:txXfrm rot="-5400000">
        <a:off x="3044867" y="2794929"/>
        <a:ext cx="1278620" cy="109531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668"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08/18/2020</a:t>
            </a:fld>
            <a:endParaRPr lang="en-US" dirty="0"/>
          </a:p>
        </p:txBody>
      </p:sp>
      <p:sp>
        <p:nvSpPr>
          <p:cNvPr id="1048669"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670"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227004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66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08/18/2020</a:t>
            </a:fld>
            <a:endParaRPr lang="en-US" dirty="0"/>
          </a:p>
        </p:txBody>
      </p:sp>
      <p:sp>
        <p:nvSpPr>
          <p:cNvPr id="104866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66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66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3920931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5"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smtClean="0"/>
              <a:t>Click to edit Master title style</a:t>
            </a:r>
            <a:endParaRPr lang="en-US" noProof="0"/>
          </a:p>
        </p:txBody>
      </p:sp>
      <p:sp>
        <p:nvSpPr>
          <p:cNvPr id="1048616"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48617"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08/18/2020</a:t>
            </a:fld>
            <a:endParaRPr lang="en-US" noProof="0" dirty="0"/>
          </a:p>
        </p:txBody>
      </p:sp>
      <p:sp>
        <p:nvSpPr>
          <p:cNvPr id="1048618"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3145735" name="Straight Connector 14"/>
          <p:cNvCxnSpPr>
            <a:cxnSpLocks/>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1048603" name="Content Placeholder 2"/>
          <p:cNvSpPr>
            <a:spLocks noGrp="1"/>
          </p:cNvSpPr>
          <p:nvPr>
            <p:ph idx="1"/>
          </p:nvPr>
        </p:nvSpPr>
        <p:spPr>
          <a:xfrm>
            <a:off x="1300394" y="3128470"/>
            <a:ext cx="3024000" cy="1906565"/>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4860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048605" name="Date Placeholder 4"/>
          <p:cNvSpPr>
            <a:spLocks noGrp="1"/>
          </p:cNvSpPr>
          <p:nvPr>
            <p:ph type="dt" sz="half" idx="10"/>
          </p:nvPr>
        </p:nvSpPr>
        <p:spPr/>
        <p:txBody>
          <a:bodyPr/>
          <a:lstStyle/>
          <a:p>
            <a:fld id="{2D202488-4139-4052-B998-251C9C912739}" type="datetimeFigureOut">
              <a:rPr lang="en-US" noProof="0" smtClean="0"/>
              <a:t>08/18/2020</a:t>
            </a:fld>
            <a:endParaRPr lang="en-US" noProof="0" dirty="0"/>
          </a:p>
        </p:txBody>
      </p:sp>
      <p:sp>
        <p:nvSpPr>
          <p:cNvPr id="1048606" name="Footer Placeholder 5"/>
          <p:cNvSpPr>
            <a:spLocks noGrp="1"/>
          </p:cNvSpPr>
          <p:nvPr>
            <p:ph type="ftr" sz="quarter" idx="11"/>
          </p:nvPr>
        </p:nvSpPr>
        <p:spPr/>
        <p:txBody>
          <a:bodyPr/>
          <a:lstStyle/>
          <a:p>
            <a:r>
              <a:rPr lang="en-US" noProof="0" dirty="0"/>
              <a:t>Add Footer Here</a:t>
            </a:r>
          </a:p>
        </p:txBody>
      </p:sp>
      <p:cxnSp>
        <p:nvCxnSpPr>
          <p:cNvPr id="3145732" name="Straight Connector 8"/>
          <p:cNvCxnSpPr>
            <a:cxnSpLocks/>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8607" name="Content Placeholder 2"/>
          <p:cNvSpPr>
            <a:spLocks noGrp="1"/>
          </p:cNvSpPr>
          <p:nvPr>
            <p:ph idx="12"/>
          </p:nvPr>
        </p:nvSpPr>
        <p:spPr>
          <a:xfrm>
            <a:off x="4602108" y="3128470"/>
            <a:ext cx="3024000" cy="1906565"/>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48608" name="Content Placeholder 2"/>
          <p:cNvSpPr>
            <a:spLocks noGrp="1"/>
          </p:cNvSpPr>
          <p:nvPr>
            <p:ph idx="13"/>
          </p:nvPr>
        </p:nvSpPr>
        <p:spPr>
          <a:xfrm>
            <a:off x="7873638" y="3128470"/>
            <a:ext cx="3024000" cy="1906565"/>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48609" name="Text Placeholder 3"/>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048610" name="Text Placeholder 3"/>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cxnSp>
        <p:nvCxnSpPr>
          <p:cNvPr id="3145733" name="Straight Connector 12"/>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3145734" name="Straight Connector 13"/>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048611" name="Text Placeholder 18"/>
          <p:cNvSpPr>
            <a:spLocks noGrp="1"/>
          </p:cNvSpPr>
          <p:nvPr>
            <p:ph type="body" sz="quarter" idx="16"/>
          </p:nvPr>
        </p:nvSpPr>
        <p:spPr>
          <a:xfrm>
            <a:off x="1290908" y="1617663"/>
            <a:ext cx="9618391" cy="1336675"/>
          </a:xfrm>
        </p:spPr>
        <p:txBody>
          <a:bodyPr>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48612" name="Title 6"/>
          <p:cNvSpPr>
            <a:spLocks noGrp="1"/>
          </p:cNvSpPr>
          <p:nvPr>
            <p:ph type="title"/>
          </p:nvPr>
        </p:nvSpPr>
        <p:spPr/>
        <p:txBody>
          <a:bodyPr/>
          <a:lstStyle/>
          <a:p>
            <a:r>
              <a:rPr lang="en-US" noProof="0" smtClean="0"/>
              <a:t>Click to edit Master title style</a:t>
            </a:r>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grpSp>
        <p:nvGrpSpPr>
          <p:cNvPr id="27" name="Group 7"/>
          <p:cNvGrpSpPr/>
          <p:nvPr/>
        </p:nvGrpSpPr>
        <p:grpSpPr>
          <a:xfrm>
            <a:off x="7477387" y="482170"/>
            <a:ext cx="4074533" cy="5149101"/>
            <a:chOff x="7477387" y="482170"/>
            <a:chExt cx="4074533" cy="5149101"/>
          </a:xfrm>
        </p:grpSpPr>
        <p:sp>
          <p:nvSpPr>
            <p:cNvPr id="1048587"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588"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589"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smtClean="0"/>
              <a:t>Click to edit Master title style</a:t>
            </a:r>
            <a:endParaRPr lang="en-US" noProof="0"/>
          </a:p>
        </p:txBody>
      </p:sp>
      <p:sp>
        <p:nvSpPr>
          <p:cNvPr id="1048590"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1048591"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048592" name="Date Placeholder 4"/>
          <p:cNvSpPr>
            <a:spLocks noGrp="1"/>
          </p:cNvSpPr>
          <p:nvPr>
            <p:ph type="dt" sz="half" idx="10"/>
          </p:nvPr>
        </p:nvSpPr>
        <p:spPr>
          <a:xfrm>
            <a:off x="7236069" y="6332578"/>
            <a:ext cx="4315852" cy="320123"/>
          </a:xfrm>
        </p:spPr>
        <p:txBody>
          <a:bodyPr/>
          <a:lstStyle>
            <a:lvl1pPr algn="r"/>
          </a:lstStyle>
          <a:p>
            <a:fld id="{2D202488-4139-4052-B998-251C9C912739}" type="datetimeFigureOut">
              <a:rPr lang="en-US" noProof="0" smtClean="0"/>
              <a:t>08/18/2020</a:t>
            </a:fld>
            <a:endParaRPr lang="en-US" noProof="0" dirty="0"/>
          </a:p>
        </p:txBody>
      </p:sp>
      <p:sp>
        <p:nvSpPr>
          <p:cNvPr id="1048593"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45730" name="Straight Connector 30"/>
          <p:cNvCxnSpPr>
            <a:cxnSpLocks/>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1048597" name="Content Placeholder 2"/>
          <p:cNvSpPr>
            <a:spLocks noGrp="1"/>
          </p:cNvSpPr>
          <p:nvPr>
            <p:ph idx="1"/>
          </p:nvPr>
        </p:nvSpPr>
        <p:spPr/>
        <p:txBody>
          <a:bodyPr anchor="t"/>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48598" name="Date Placeholder 3"/>
          <p:cNvSpPr>
            <a:spLocks noGrp="1"/>
          </p:cNvSpPr>
          <p:nvPr>
            <p:ph type="dt" sz="half" idx="10"/>
          </p:nvPr>
        </p:nvSpPr>
        <p:spPr/>
        <p:txBody>
          <a:bodyPr/>
          <a:lstStyle/>
          <a:p>
            <a:fld id="{2D202488-4139-4052-B998-251C9C912739}" type="datetimeFigureOut">
              <a:rPr lang="en-US" noProof="0" smtClean="0"/>
              <a:t>08/18/2020</a:t>
            </a:fld>
            <a:endParaRPr lang="en-US" noProof="0" dirty="0"/>
          </a:p>
        </p:txBody>
      </p:sp>
      <p:sp>
        <p:nvSpPr>
          <p:cNvPr id="1048599" name="Footer Placeholder 4"/>
          <p:cNvSpPr>
            <a:spLocks noGrp="1"/>
          </p:cNvSpPr>
          <p:nvPr>
            <p:ph type="ftr" sz="quarter" idx="11"/>
          </p:nvPr>
        </p:nvSpPr>
        <p:spPr/>
        <p:txBody>
          <a:bodyPr/>
          <a:lstStyle/>
          <a:p>
            <a:r>
              <a:rPr lang="en-US" noProof="0" dirty="0"/>
              <a:t>Add Footer Here</a:t>
            </a:r>
          </a:p>
        </p:txBody>
      </p:sp>
      <p:cxnSp>
        <p:nvCxnSpPr>
          <p:cNvPr id="3145731" name="Straight Connector 32"/>
          <p:cNvCxnSpPr>
            <a:cxnSpLocks/>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8600" name="Title 5"/>
          <p:cNvSpPr>
            <a:spLocks noGrp="1"/>
          </p:cNvSpPr>
          <p:nvPr>
            <p:ph type="title"/>
          </p:nvPr>
        </p:nvSpPr>
        <p:spPr/>
        <p:txBody>
          <a:bodyPr/>
          <a:lstStyle/>
          <a:p>
            <a:r>
              <a:rPr lang="en-US" noProof="0" smtClean="0"/>
              <a:t>Click to edit Master title style</a:t>
            </a:r>
            <a:endParaRPr 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1048643"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smtClean="0"/>
              <a:t>Click to edit Master title style</a:t>
            </a:r>
            <a:endParaRPr lang="en-US" noProof="0"/>
          </a:p>
        </p:txBody>
      </p:sp>
      <p:sp>
        <p:nvSpPr>
          <p:cNvPr id="1048644"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1048645" name="Date Placeholder 3"/>
          <p:cNvSpPr>
            <a:spLocks noGrp="1"/>
          </p:cNvSpPr>
          <p:nvPr>
            <p:ph type="dt" sz="half" idx="10"/>
          </p:nvPr>
        </p:nvSpPr>
        <p:spPr/>
        <p:txBody>
          <a:bodyPr/>
          <a:lstStyle/>
          <a:p>
            <a:fld id="{2D202488-4139-4052-B998-251C9C912739}" type="datetimeFigureOut">
              <a:rPr lang="en-US" noProof="0" smtClean="0"/>
              <a:t>08/18/2020</a:t>
            </a:fld>
            <a:endParaRPr lang="en-US" noProof="0" dirty="0"/>
          </a:p>
        </p:txBody>
      </p:sp>
      <p:sp>
        <p:nvSpPr>
          <p:cNvPr id="1048646" name="Footer Placeholder 4"/>
          <p:cNvSpPr>
            <a:spLocks noGrp="1"/>
          </p:cNvSpPr>
          <p:nvPr>
            <p:ph type="ftr" sz="quarter" idx="11"/>
          </p:nvPr>
        </p:nvSpPr>
        <p:spPr/>
        <p:txBody>
          <a:bodyPr/>
          <a:lstStyle/>
          <a:p>
            <a:r>
              <a:rPr lang="en-US" noProof="0" dirty="0"/>
              <a:t>Add Footer Here</a:t>
            </a:r>
          </a:p>
        </p:txBody>
      </p:sp>
      <p:cxnSp>
        <p:nvCxnSpPr>
          <p:cNvPr id="3145738" name="Straight Connector 14"/>
          <p:cNvCxnSpPr>
            <a:cxnSpLocks/>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1048647" name="Content Placeholder 2"/>
          <p:cNvSpPr>
            <a:spLocks noGrp="1"/>
          </p:cNvSpPr>
          <p:nvPr>
            <p:ph sz="half" idx="1"/>
          </p:nvPr>
        </p:nvSpPr>
        <p:spPr>
          <a:xfrm>
            <a:off x="1292239" y="2161853"/>
            <a:ext cx="4645152" cy="344859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48648" name="Content Placeholder 3"/>
          <p:cNvSpPr>
            <a:spLocks noGrp="1"/>
          </p:cNvSpPr>
          <p:nvPr>
            <p:ph sz="half" idx="2"/>
          </p:nvPr>
        </p:nvSpPr>
        <p:spPr>
          <a:xfrm>
            <a:off x="6258679" y="2168318"/>
            <a:ext cx="4645152" cy="344152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48649" name="Date Placeholder 4"/>
          <p:cNvSpPr>
            <a:spLocks noGrp="1"/>
          </p:cNvSpPr>
          <p:nvPr>
            <p:ph type="dt" sz="half" idx="10"/>
          </p:nvPr>
        </p:nvSpPr>
        <p:spPr/>
        <p:txBody>
          <a:bodyPr/>
          <a:lstStyle/>
          <a:p>
            <a:fld id="{2D202488-4139-4052-B998-251C9C912739}" type="datetimeFigureOut">
              <a:rPr lang="en-US" noProof="0" smtClean="0"/>
              <a:t>08/18/2020</a:t>
            </a:fld>
            <a:endParaRPr lang="en-US" noProof="0" dirty="0"/>
          </a:p>
        </p:txBody>
      </p:sp>
      <p:sp>
        <p:nvSpPr>
          <p:cNvPr id="1048650" name="Footer Placeholder 5"/>
          <p:cNvSpPr>
            <a:spLocks noGrp="1"/>
          </p:cNvSpPr>
          <p:nvPr>
            <p:ph type="ftr" sz="quarter" idx="11"/>
          </p:nvPr>
        </p:nvSpPr>
        <p:spPr/>
        <p:txBody>
          <a:bodyPr/>
          <a:lstStyle/>
          <a:p>
            <a:r>
              <a:rPr lang="en-US" noProof="0" dirty="0"/>
              <a:t>Add Footer Here</a:t>
            </a:r>
          </a:p>
        </p:txBody>
      </p:sp>
      <p:cxnSp>
        <p:nvCxnSpPr>
          <p:cNvPr id="3145739" name="Straight Connector 8"/>
          <p:cNvCxnSpPr>
            <a:cxnSpLocks/>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8651" name="Title 6"/>
          <p:cNvSpPr>
            <a:spLocks noGrp="1"/>
          </p:cNvSpPr>
          <p:nvPr>
            <p:ph type="title"/>
          </p:nvPr>
        </p:nvSpPr>
        <p:spPr/>
        <p:txBody>
          <a:bodyPr/>
          <a:lstStyle/>
          <a:p>
            <a:r>
              <a:rPr lang="en-US" noProof="0" smtClean="0"/>
              <a:t>Click to edit Master title style</a:t>
            </a:r>
            <a:endParaRPr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1048652"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48653" name="Content Placeholder 3"/>
          <p:cNvSpPr>
            <a:spLocks noGrp="1"/>
          </p:cNvSpPr>
          <p:nvPr>
            <p:ph sz="half" idx="2"/>
          </p:nvPr>
        </p:nvSpPr>
        <p:spPr>
          <a:xfrm>
            <a:off x="1287315" y="2755515"/>
            <a:ext cx="4645152" cy="2644457"/>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48654"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48655" name="Content Placeholder 5"/>
          <p:cNvSpPr>
            <a:spLocks noGrp="1"/>
          </p:cNvSpPr>
          <p:nvPr>
            <p:ph sz="quarter" idx="4"/>
          </p:nvPr>
        </p:nvSpPr>
        <p:spPr>
          <a:xfrm>
            <a:off x="6252486" y="2752737"/>
            <a:ext cx="4645152" cy="2637371"/>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48656" name="Date Placeholder 6"/>
          <p:cNvSpPr>
            <a:spLocks noGrp="1"/>
          </p:cNvSpPr>
          <p:nvPr>
            <p:ph type="dt" sz="half" idx="10"/>
          </p:nvPr>
        </p:nvSpPr>
        <p:spPr/>
        <p:txBody>
          <a:bodyPr/>
          <a:lstStyle/>
          <a:p>
            <a:fld id="{2D202488-4139-4052-B998-251C9C912739}" type="datetimeFigureOut">
              <a:rPr lang="en-US" noProof="0" smtClean="0"/>
              <a:t>08/18/2020</a:t>
            </a:fld>
            <a:endParaRPr lang="en-US" noProof="0" dirty="0"/>
          </a:p>
        </p:txBody>
      </p:sp>
      <p:sp>
        <p:nvSpPr>
          <p:cNvPr id="1048657" name="Footer Placeholder 7"/>
          <p:cNvSpPr>
            <a:spLocks noGrp="1"/>
          </p:cNvSpPr>
          <p:nvPr>
            <p:ph type="ftr" sz="quarter" idx="11"/>
          </p:nvPr>
        </p:nvSpPr>
        <p:spPr/>
        <p:txBody>
          <a:bodyPr/>
          <a:lstStyle/>
          <a:p>
            <a:r>
              <a:rPr lang="en-US" noProof="0" dirty="0"/>
              <a:t>Add Footer Here</a:t>
            </a:r>
          </a:p>
        </p:txBody>
      </p:sp>
      <p:cxnSp>
        <p:nvCxnSpPr>
          <p:cNvPr id="3145740" name="Straight Connector 10"/>
          <p:cNvCxnSpPr>
            <a:cxnSpLocks/>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8658" name="Title 8"/>
          <p:cNvSpPr>
            <a:spLocks noGrp="1"/>
          </p:cNvSpPr>
          <p:nvPr>
            <p:ph type="title"/>
          </p:nvPr>
        </p:nvSpPr>
        <p:spPr/>
        <p:txBody>
          <a:bodyPr/>
          <a:lstStyle/>
          <a:p>
            <a:r>
              <a:rPr lang="en-US" noProof="0" smtClean="0"/>
              <a:t>Click to edit Master title style</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1048624" name="Date Placeholder 2"/>
          <p:cNvSpPr>
            <a:spLocks noGrp="1"/>
          </p:cNvSpPr>
          <p:nvPr>
            <p:ph type="dt" sz="half" idx="10"/>
          </p:nvPr>
        </p:nvSpPr>
        <p:spPr/>
        <p:txBody>
          <a:bodyPr/>
          <a:lstStyle/>
          <a:p>
            <a:fld id="{2D202488-4139-4052-B998-251C9C912739}" type="datetimeFigureOut">
              <a:rPr lang="en-US" noProof="0" smtClean="0"/>
              <a:t>08/18/2020</a:t>
            </a:fld>
            <a:endParaRPr lang="en-US" noProof="0" dirty="0"/>
          </a:p>
        </p:txBody>
      </p:sp>
      <p:sp>
        <p:nvSpPr>
          <p:cNvPr id="1048625" name="Footer Placeholder 3"/>
          <p:cNvSpPr>
            <a:spLocks noGrp="1"/>
          </p:cNvSpPr>
          <p:nvPr>
            <p:ph type="ftr" sz="quarter" idx="11"/>
          </p:nvPr>
        </p:nvSpPr>
        <p:spPr/>
        <p:txBody>
          <a:bodyPr/>
          <a:lstStyle/>
          <a:p>
            <a:r>
              <a:rPr lang="en-US" noProof="0" dirty="0"/>
              <a:t>Add Footer Here</a:t>
            </a:r>
          </a:p>
        </p:txBody>
      </p:sp>
      <p:cxnSp>
        <p:nvCxnSpPr>
          <p:cNvPr id="3145736" name="Straight Connector 6"/>
          <p:cNvCxnSpPr>
            <a:cxnSpLocks/>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8626" name="Title 4"/>
          <p:cNvSpPr>
            <a:spLocks noGrp="1"/>
          </p:cNvSpPr>
          <p:nvPr>
            <p:ph type="title"/>
          </p:nvPr>
        </p:nvSpPr>
        <p:spPr/>
        <p:txBody>
          <a:bodyPr/>
          <a:lstStyle/>
          <a:p>
            <a:r>
              <a:rPr lang="en-US" noProof="0" smtClean="0"/>
              <a:t>Click to edit Master title style</a:t>
            </a:r>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1048581" name="Date Placeholder 2"/>
          <p:cNvSpPr>
            <a:spLocks noGrp="1"/>
          </p:cNvSpPr>
          <p:nvPr>
            <p:ph type="dt" sz="half" idx="10"/>
          </p:nvPr>
        </p:nvSpPr>
        <p:spPr/>
        <p:txBody>
          <a:bodyPr/>
          <a:lstStyle/>
          <a:p>
            <a:fld id="{2D202488-4139-4052-B998-251C9C912739}" type="datetimeFigureOut">
              <a:rPr lang="en-US" noProof="0" smtClean="0"/>
              <a:t>08/18/2020</a:t>
            </a:fld>
            <a:endParaRPr lang="en-US" noProof="0" dirty="0"/>
          </a:p>
        </p:txBody>
      </p:sp>
      <p:sp>
        <p:nvSpPr>
          <p:cNvPr id="1048582" name="Footer Placeholder 3"/>
          <p:cNvSpPr>
            <a:spLocks noGrp="1"/>
          </p:cNvSpPr>
          <p:nvPr>
            <p:ph type="ftr" sz="quarter" idx="11"/>
          </p:nvPr>
        </p:nvSpPr>
        <p:spPr/>
        <p:txBody>
          <a:bodyPr/>
          <a:lstStyle/>
          <a:p>
            <a:r>
              <a:rPr lang="en-US" noProof="0" dirty="0"/>
              <a:t>Add Footer Here</a:t>
            </a:r>
          </a:p>
        </p:txBody>
      </p:sp>
      <p:cxnSp>
        <p:nvCxnSpPr>
          <p:cNvPr id="3145729" name="Straight Connector 6"/>
          <p:cNvCxnSpPr>
            <a:cxnSpLocks/>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8583" name="Title 4"/>
          <p:cNvSpPr>
            <a:spLocks noGrp="1"/>
          </p:cNvSpPr>
          <p:nvPr>
            <p:ph type="title"/>
          </p:nvPr>
        </p:nvSpPr>
        <p:spPr/>
        <p:txBody>
          <a:bodyPr/>
          <a:lstStyle/>
          <a:p>
            <a:r>
              <a:rPr lang="en-US" noProof="0" smtClean="0"/>
              <a:t>Click to edit Master title style</a:t>
            </a:r>
            <a:endParaRPr lang="en-US" noProof="0"/>
          </a:p>
        </p:txBody>
      </p:sp>
      <p:sp>
        <p:nvSpPr>
          <p:cNvPr id="1048584" name="Text Placeholder 5"/>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lvl2pPr>
          </a:lstStyle>
          <a:p>
            <a:pPr lvl="0"/>
            <a:r>
              <a:rPr lang="en-US" noProof="0" smtClean="0"/>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1048659" name="Date Placeholder 1"/>
          <p:cNvSpPr>
            <a:spLocks noGrp="1"/>
          </p:cNvSpPr>
          <p:nvPr>
            <p:ph type="dt" sz="half" idx="10"/>
          </p:nvPr>
        </p:nvSpPr>
        <p:spPr/>
        <p:txBody>
          <a:bodyPr/>
          <a:lstStyle/>
          <a:p>
            <a:fld id="{2D202488-4139-4052-B998-251C9C912739}" type="datetimeFigureOut">
              <a:rPr lang="en-US" noProof="0" smtClean="0"/>
              <a:t>08/18/2020</a:t>
            </a:fld>
            <a:endParaRPr lang="en-US" noProof="0" dirty="0"/>
          </a:p>
        </p:txBody>
      </p:sp>
      <p:sp>
        <p:nvSpPr>
          <p:cNvPr id="1048660" name="Footer Placeholder 2"/>
          <p:cNvSpPr>
            <a:spLocks noGrp="1"/>
          </p:cNvSpPr>
          <p:nvPr>
            <p:ph type="ftr" sz="quarter" idx="11"/>
          </p:nvPr>
        </p:nvSpPr>
        <p:spPr/>
        <p:txBody>
          <a:bodyPr/>
          <a:lstStyle/>
          <a:p>
            <a:r>
              <a:rPr lang="en-US" noProof="0" dirty="0"/>
              <a:t>Add Footer Here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1048636" name="Content Placeholder 2"/>
          <p:cNvSpPr>
            <a:spLocks noGrp="1"/>
          </p:cNvSpPr>
          <p:nvPr>
            <p:ph idx="1"/>
          </p:nvPr>
        </p:nvSpPr>
        <p:spPr>
          <a:xfrm>
            <a:off x="5095246" y="1645522"/>
            <a:ext cx="5807176" cy="3840852"/>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48637"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048638" name="Date Placeholder 4"/>
          <p:cNvSpPr>
            <a:spLocks noGrp="1"/>
          </p:cNvSpPr>
          <p:nvPr>
            <p:ph type="dt" sz="half" idx="10"/>
          </p:nvPr>
        </p:nvSpPr>
        <p:spPr/>
        <p:txBody>
          <a:bodyPr/>
          <a:lstStyle/>
          <a:p>
            <a:fld id="{2D202488-4139-4052-B998-251C9C912739}" type="datetimeFigureOut">
              <a:rPr lang="en-US" noProof="0" smtClean="0"/>
              <a:t>08/18/2020</a:t>
            </a:fld>
            <a:endParaRPr lang="en-US" noProof="0" dirty="0"/>
          </a:p>
        </p:txBody>
      </p:sp>
      <p:sp>
        <p:nvSpPr>
          <p:cNvPr id="1048639" name="Footer Placeholder 5"/>
          <p:cNvSpPr>
            <a:spLocks noGrp="1"/>
          </p:cNvSpPr>
          <p:nvPr>
            <p:ph type="ftr" sz="quarter" idx="11"/>
          </p:nvPr>
        </p:nvSpPr>
        <p:spPr/>
        <p:txBody>
          <a:bodyPr/>
          <a:lstStyle/>
          <a:p>
            <a:r>
              <a:rPr lang="en-US" noProof="0" dirty="0"/>
              <a:t>Add Footer Here</a:t>
            </a:r>
          </a:p>
        </p:txBody>
      </p:sp>
      <p:cxnSp>
        <p:nvCxnSpPr>
          <p:cNvPr id="3145737" name="Straight Connector 8"/>
          <p:cNvCxnSpPr>
            <a:cxnSpLocks/>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8640" name="Title 6"/>
          <p:cNvSpPr>
            <a:spLocks noGrp="1"/>
          </p:cNvSpPr>
          <p:nvPr>
            <p:ph type="title"/>
          </p:nvPr>
        </p:nvSpPr>
        <p:spPr/>
        <p:txBody>
          <a:bodyPr/>
          <a:lstStyle/>
          <a:p>
            <a:r>
              <a:rPr lang="en-US" noProof="0" smtClean="0"/>
              <a:t>Click to edit Master title style</a:t>
            </a:r>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1048576"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r:embed="rId14" cstate="screen"/>
          <a:srcRect b="-1562"/>
          <a:stretch>
            <a:fillRect/>
          </a:stretch>
        </p:blipFill>
        <p:spPr bwMode="black">
          <a:xfrm>
            <a:off x="0" y="6126480"/>
            <a:ext cx="12192000" cy="742950"/>
          </a:xfrm>
          <a:prstGeom prst="rect">
            <a:avLst/>
          </a:prstGeom>
        </p:spPr>
      </p:pic>
      <p:sp>
        <p:nvSpPr>
          <p:cNvPr id="1048577"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1048578"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48579"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t>08/18/2020</a:t>
            </a:fld>
            <a:endParaRPr lang="en-US" noProof="0" dirty="0"/>
          </a:p>
        </p:txBody>
      </p:sp>
      <p:sp>
        <p:nvSpPr>
          <p:cNvPr id="1048580"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3145728" name="Straight Connector 9"/>
          <p:cNvCxnSpPr>
            <a:cxnSpLocks/>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0.xml"/><Relationship Id="rId5" Type="http://schemas.openxmlformats.org/officeDocument/2006/relationships/image" Target="../media/image14.jpe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1048619" name="Title 1"/>
          <p:cNvSpPr>
            <a:spLocks noGrp="1"/>
          </p:cNvSpPr>
          <p:nvPr>
            <p:ph type="ctrTitle"/>
          </p:nvPr>
        </p:nvSpPr>
        <p:spPr>
          <a:xfrm>
            <a:off x="479294" y="904208"/>
            <a:ext cx="13992469" cy="2593879"/>
          </a:xfrm>
        </p:spPr>
        <p:txBody>
          <a:bodyPr>
            <a:normAutofit/>
          </a:bodyPr>
          <a:lstStyle/>
          <a:p>
            <a:r>
              <a:rPr lang="en-US" sz="5400" dirty="0" smtClean="0">
                <a:latin typeface="Berlin Sans FB" panose="020E0602020502020306" pitchFamily="34" charset="0"/>
              </a:rPr>
              <a:t>E-HEALTH DEVISED SMART INHALER </a:t>
            </a:r>
            <a:endParaRPr lang="en-US" sz="5400" dirty="0">
              <a:latin typeface="Berlin Sans FB" panose="020E0602020502020306" pitchFamily="34" charset="0"/>
            </a:endParaRPr>
          </a:p>
        </p:txBody>
      </p:sp>
      <p:sp>
        <p:nvSpPr>
          <p:cNvPr id="1048620" name="Subtitle 2"/>
          <p:cNvSpPr>
            <a:spLocks noGrp="1"/>
          </p:cNvSpPr>
          <p:nvPr>
            <p:ph type="subTitle" idx="1"/>
          </p:nvPr>
        </p:nvSpPr>
        <p:spPr>
          <a:xfrm>
            <a:off x="194309" y="3629891"/>
            <a:ext cx="12219364" cy="2324919"/>
          </a:xfrm>
        </p:spPr>
        <p:txBody>
          <a:bodyPr>
            <a:normAutofit fontScale="73889" lnSpcReduction="20000"/>
          </a:bodyPr>
          <a:lstStyle/>
          <a:p>
            <a:r>
              <a:rPr lang="en-US" sz="2100" b="1" dirty="0" smtClean="0">
                <a:latin typeface="Arial Black" panose="020B0A04020102020204" pitchFamily="34" charset="0"/>
              </a:rPr>
              <a:t>      TEAM                                                                                                                           </a:t>
            </a:r>
          </a:p>
          <a:p>
            <a:pPr marL="342900" indent="-342900">
              <a:buFont typeface="Wingdings" panose="05000000000000000000" pitchFamily="2" charset="2"/>
              <a:buChar char="q"/>
            </a:pPr>
            <a:r>
              <a:rPr lang="en-US" sz="2100" b="1" dirty="0" smtClean="0">
                <a:latin typeface="Arial Black" panose="020B0A04020102020204" pitchFamily="34" charset="0"/>
              </a:rPr>
              <a:t>BHAVYA S                                                                                                                                    </a:t>
            </a:r>
          </a:p>
          <a:p>
            <a:pPr marL="342900" indent="-342900">
              <a:buFont typeface="Wingdings" panose="05000000000000000000" pitchFamily="2" charset="2"/>
              <a:buChar char="q"/>
            </a:pPr>
            <a:r>
              <a:rPr lang="en-US" sz="2100" b="1" dirty="0" smtClean="0">
                <a:latin typeface="Arial Black" panose="020B0A04020102020204" pitchFamily="34" charset="0"/>
              </a:rPr>
              <a:t>BHUVANESHWARI M                                                                                                   </a:t>
            </a:r>
          </a:p>
          <a:p>
            <a:pPr marL="342900" indent="-342900">
              <a:buFont typeface="Wingdings" panose="05000000000000000000" pitchFamily="2" charset="2"/>
              <a:buChar char="q"/>
            </a:pPr>
            <a:r>
              <a:rPr lang="en-US" sz="2100" b="1" dirty="0" smtClean="0">
                <a:latin typeface="Arial Black" panose="020B0A04020102020204" pitchFamily="34" charset="0"/>
              </a:rPr>
              <a:t>GURU PRASAD V</a:t>
            </a:r>
          </a:p>
          <a:p>
            <a:pPr marL="342900" indent="-342900">
              <a:buFont typeface="Wingdings" panose="05000000000000000000" pitchFamily="2" charset="2"/>
              <a:buChar char="q"/>
            </a:pPr>
            <a:r>
              <a:rPr lang="en-US" sz="2100" b="1" dirty="0" smtClean="0">
                <a:latin typeface="Arial Black" panose="020B0A04020102020204" pitchFamily="34" charset="0"/>
              </a:rPr>
              <a:t>SRI VAISHNAVI A</a:t>
            </a:r>
          </a:p>
          <a:p>
            <a:pPr marL="342900" indent="-342900">
              <a:buFont typeface="Wingdings" panose="05000000000000000000" pitchFamily="2" charset="2"/>
              <a:buChar char="q"/>
            </a:pPr>
            <a:r>
              <a:rPr lang="en-US" sz="2100" b="1" dirty="0" smtClean="0">
                <a:latin typeface="Arial Black" panose="020B0A04020102020204" pitchFamily="34" charset="0"/>
              </a:rPr>
              <a:t>THILAKAVARSHINI T</a:t>
            </a:r>
          </a:p>
          <a:p>
            <a:pPr marL="285750" indent="-285750">
              <a:buFontTx/>
              <a:buChar char="-"/>
            </a:pPr>
            <a:endParaRPr lang="en-US" dirty="0"/>
          </a:p>
        </p:txBody>
      </p:sp>
      <p:pic>
        <p:nvPicPr>
          <p:cNvPr id="2097160" name="Picture 2" descr="Hackathon HAB-59 for mobile apps launched - Media India Group"/>
          <p:cNvPicPr>
            <a:picLocks noChangeAspect="1" noChangeArrowheads="1"/>
          </p:cNvPicPr>
          <p:nvPr/>
        </p:nvPicPr>
        <p:blipFill>
          <a:blip r:embed="rId3"/>
          <a:srcRect/>
          <a:stretch>
            <a:fillRect/>
          </a:stretch>
        </p:blipFill>
        <p:spPr bwMode="auto">
          <a:xfrm>
            <a:off x="479294" y="187669"/>
            <a:ext cx="5516422" cy="2416944"/>
          </a:xfrm>
          <a:prstGeom prst="rect">
            <a:avLst/>
          </a:prstGeom>
          <a:noFill/>
        </p:spPr>
      </p:pic>
      <p:pic>
        <p:nvPicPr>
          <p:cNvPr id="2097161" name="Picture 14" descr="HAB-59"/>
          <p:cNvPicPr>
            <a:picLocks noChangeAspect="1" noChangeArrowheads="1"/>
          </p:cNvPicPr>
          <p:nvPr/>
        </p:nvPicPr>
        <p:blipFill>
          <a:blip r:embed="rId4"/>
          <a:srcRect/>
          <a:stretch>
            <a:fillRect/>
          </a:stretch>
        </p:blipFill>
        <p:spPr bwMode="auto">
          <a:xfrm>
            <a:off x="9898805" y="23418"/>
            <a:ext cx="2293197" cy="1013907"/>
          </a:xfrm>
          <a:prstGeom prst="rect">
            <a:avLst/>
          </a:prstGeom>
          <a:noFill/>
        </p:spPr>
      </p:pic>
      <p:pic>
        <p:nvPicPr>
          <p:cNvPr id="2097162" name="Picture 18" descr="HAB-59 | College Fest | Hosting from Pune | Onspon"/>
          <p:cNvPicPr>
            <a:picLocks noChangeAspect="1" noChangeArrowheads="1"/>
          </p:cNvPicPr>
          <p:nvPr/>
        </p:nvPicPr>
        <p:blipFill>
          <a:blip r:embed="rId5"/>
          <a:srcRect/>
          <a:stretch>
            <a:fillRect/>
          </a:stretch>
        </p:blipFill>
        <p:spPr bwMode="auto">
          <a:xfrm>
            <a:off x="7410347" y="23420"/>
            <a:ext cx="2488458" cy="101390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3"/>
          <p:cNvSpPr>
            <a:spLocks noGrp="1"/>
          </p:cNvSpPr>
          <p:nvPr>
            <p:ph type="title"/>
          </p:nvPr>
        </p:nvSpPr>
        <p:spPr>
          <a:xfrm>
            <a:off x="1961561" y="684680"/>
            <a:ext cx="10108667" cy="1427813"/>
          </a:xfrm>
        </p:spPr>
        <p:txBody>
          <a:bodyPr/>
          <a:lstStyle/>
          <a:p>
            <a:r>
              <a:rPr lang="en-US" altLang="en-US" sz="4300" b="1" dirty="0"/>
              <a:t>MEMBERS </a:t>
            </a:r>
            <a:r>
              <a:rPr lang="en-US" altLang="en-GB" sz="4300" b="1" dirty="0"/>
              <a:t>OF PHOENIX CLIQUE </a:t>
            </a:r>
            <a:endParaRPr lang="zh-CN" altLang="en-US" sz="4300" b="1"/>
          </a:p>
        </p:txBody>
      </p:sp>
      <p:sp>
        <p:nvSpPr>
          <p:cNvPr id="1048586" name="Text Placeholder 1"/>
          <p:cNvSpPr>
            <a:spLocks noGrp="1"/>
          </p:cNvSpPr>
          <p:nvPr>
            <p:ph type="body" sz="quarter" idx="12"/>
          </p:nvPr>
        </p:nvSpPr>
        <p:spPr/>
        <p:txBody>
          <a:bodyPr/>
          <a:lstStyle/>
          <a:p>
            <a:pPr>
              <a:lnSpc>
                <a:spcPct val="100000"/>
              </a:lnSpc>
            </a:pPr>
            <a:r>
              <a:rPr lang="en-US" sz="8300" b="1" u="sng" dirty="0">
                <a:solidFill>
                  <a:srgbClr val="0070C0"/>
                </a:solidFill>
                <a:hlinkClick r:id="rId2"/>
              </a:rPr>
              <a:t>THANK YOU</a:t>
            </a:r>
            <a:r>
              <a:rPr lang="en-US" u="sng" dirty="0">
                <a:solidFill>
                  <a:srgbClr val="0070C0"/>
                </a:solidFill>
                <a:hlinkClick r:id="rId2"/>
              </a:rPr>
              <a:t>  </a:t>
            </a:r>
            <a:endParaRPr lang="en-US" u="sng" dirty="0">
              <a:solidFill>
                <a:srgbClr val="0070C0"/>
              </a:solidFill>
            </a:endParaRPr>
          </a:p>
        </p:txBody>
      </p:sp>
      <p:pic>
        <p:nvPicPr>
          <p:cNvPr id="2097153" name="Graphic 3" descr="Lightbulb icon"/>
          <p:cNvPicPr>
            <a:picLocks noChangeAspect="1"/>
          </p:cNvPicPr>
          <p:nvPr/>
        </p:nvPicPr>
        <p:blipFill>
          <a:blip r:embed="rId3"/>
          <a:stretch>
            <a:fillRect/>
          </a:stretch>
        </p:blipFill>
        <p:spPr>
          <a:xfrm>
            <a:off x="9374894" y="2867775"/>
            <a:ext cx="1122450" cy="1122450"/>
          </a:xfrm>
          <a:prstGeom prst="rect">
            <a:avLst/>
          </a:prstGeom>
        </p:spPr>
      </p:pic>
      <p:pic>
        <p:nvPicPr>
          <p:cNvPr id="7" name="Picture 6"/>
          <p:cNvPicPr>
            <a:picLocks noChangeAspect="1"/>
          </p:cNvPicPr>
          <p:nvPr/>
        </p:nvPicPr>
        <p:blipFill>
          <a:blip r:embed="rId4"/>
          <a:stretch>
            <a:fillRect/>
          </a:stretch>
        </p:blipFill>
        <p:spPr>
          <a:xfrm>
            <a:off x="9936119" y="3990225"/>
            <a:ext cx="2147455" cy="202767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blip>
          <a:srcRect/>
          <a:stretch>
            <a:fillRect/>
          </a:stretch>
        </a:blipFill>
        <a:effectLst/>
      </p:bgPr>
    </p:bg>
    <p:spTree>
      <p:nvGrpSpPr>
        <p:cNvPr id="1" name=""/>
        <p:cNvGrpSpPr/>
        <p:nvPr/>
      </p:nvGrpSpPr>
      <p:grpSpPr>
        <a:xfrm>
          <a:off x="0" y="0"/>
          <a:ext cx="0" cy="0"/>
          <a:chOff x="0" y="0"/>
          <a:chExt cx="0" cy="0"/>
        </a:xfrm>
      </p:grpSpPr>
      <p:sp>
        <p:nvSpPr>
          <p:cNvPr id="1048621" name="Title 1"/>
          <p:cNvSpPr>
            <a:spLocks noGrp="1"/>
          </p:cNvSpPr>
          <p:nvPr>
            <p:ph type="title"/>
          </p:nvPr>
        </p:nvSpPr>
        <p:spPr>
          <a:xfrm>
            <a:off x="1294363" y="804519"/>
            <a:ext cx="9603275" cy="1049235"/>
          </a:xfrm>
        </p:spPr>
        <p:txBody>
          <a:bodyPr/>
          <a:lstStyle/>
          <a:p>
            <a:r>
              <a:rPr lang="en-US" sz="5400" dirty="0"/>
              <a:t>INTRODUCTION</a:t>
            </a:r>
            <a:r>
              <a:rPr lang="en-US" altLang="en-US" dirty="0"/>
              <a:t> </a:t>
            </a:r>
            <a:endParaRPr lang="zh-CN" altLang="en-US" dirty="0"/>
          </a:p>
        </p:txBody>
      </p:sp>
      <p:pic>
        <p:nvPicPr>
          <p:cNvPr id="2097163" name="Graphic 3" descr="Lightbulb icon"/>
          <p:cNvPicPr>
            <a:picLocks noChangeAspect="1"/>
          </p:cNvPicPr>
          <p:nvPr/>
        </p:nvPicPr>
        <p:blipFill>
          <a:blip r:embed="rId3"/>
          <a:stretch>
            <a:fillRect/>
          </a:stretch>
        </p:blipFill>
        <p:spPr>
          <a:xfrm>
            <a:off x="10028262" y="206686"/>
            <a:ext cx="1122450" cy="1122450"/>
          </a:xfrm>
          <a:prstGeom prst="rect">
            <a:avLst/>
          </a:prstGeom>
        </p:spPr>
      </p:pic>
      <p:sp>
        <p:nvSpPr>
          <p:cNvPr id="1048622" name="Content Placeholder 4"/>
          <p:cNvSpPr txBox="1"/>
          <p:nvPr/>
        </p:nvSpPr>
        <p:spPr>
          <a:xfrm>
            <a:off x="0" y="1573123"/>
            <a:ext cx="12192000" cy="54372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50000"/>
              </a:lnSpc>
              <a:spcBef>
                <a:spcPts val="600"/>
              </a:spcBef>
            </a:pPr>
            <a:r>
              <a:rPr lang="en-IN" sz="1800" dirty="0">
                <a:solidFill>
                  <a:schemeClr val="accent1"/>
                </a:solidFill>
                <a:latin typeface="Trebuchet MS" panose="020B0603020202020204" pitchFamily="34" charset="0"/>
                <a:cs typeface="Segoe UI Semilight" panose="020B0402040204020203" pitchFamily="34" charset="0"/>
              </a:rPr>
              <a:t>As the prevalence of asthma is increasing, and with no known cure, there needs to be further research into how the disease can be managed and controlled more effectively. The current world faces a new pandemic condition by wearing the mask continuously we have </a:t>
            </a:r>
            <a:r>
              <a:rPr lang="en-IN" sz="1800" dirty="0" smtClean="0">
                <a:solidFill>
                  <a:schemeClr val="accent1"/>
                </a:solidFill>
                <a:latin typeface="Trebuchet MS" panose="020B0603020202020204" pitchFamily="34" charset="0"/>
                <a:cs typeface="Segoe UI Semilight" panose="020B0402040204020203" pitchFamily="34" charset="0"/>
              </a:rPr>
              <a:t>the  extremity of </a:t>
            </a:r>
            <a:r>
              <a:rPr lang="en-IN" sz="1800" dirty="0">
                <a:solidFill>
                  <a:schemeClr val="accent1"/>
                </a:solidFill>
                <a:latin typeface="Trebuchet MS" panose="020B0603020202020204" pitchFamily="34" charset="0"/>
                <a:cs typeface="Segoe UI Semilight" panose="020B0402040204020203" pitchFamily="34" charset="0"/>
              </a:rPr>
              <a:t>getting affected with asthma</a:t>
            </a:r>
            <a:r>
              <a:rPr lang="en-IN" sz="1800" dirty="0" smtClean="0">
                <a:solidFill>
                  <a:schemeClr val="accent1"/>
                </a:solidFill>
                <a:latin typeface="Trebuchet MS" panose="020B0603020202020204" pitchFamily="34" charset="0"/>
                <a:cs typeface="Segoe UI Semilight" panose="020B0402040204020203" pitchFamily="34" charset="0"/>
              </a:rPr>
              <a:t>.</a:t>
            </a:r>
            <a:r>
              <a:rPr lang="en-IN" sz="1800" dirty="0">
                <a:solidFill>
                  <a:schemeClr val="accent1"/>
                </a:solidFill>
                <a:latin typeface="Trebuchet MS" panose="020B0603020202020204" pitchFamily="34" charset="0"/>
              </a:rPr>
              <a:t> </a:t>
            </a:r>
            <a:endParaRPr lang="en-IN" sz="1800" dirty="0" smtClean="0">
              <a:solidFill>
                <a:schemeClr val="accent1"/>
              </a:solidFill>
              <a:latin typeface="Trebuchet MS" panose="020B0603020202020204" pitchFamily="34" charset="0"/>
            </a:endParaRPr>
          </a:p>
          <a:p>
            <a:pPr>
              <a:lnSpc>
                <a:spcPct val="150000"/>
              </a:lnSpc>
              <a:spcBef>
                <a:spcPts val="600"/>
              </a:spcBef>
            </a:pPr>
            <a:r>
              <a:rPr lang="en-IN" sz="1800" dirty="0">
                <a:solidFill>
                  <a:schemeClr val="accent1"/>
                </a:solidFill>
                <a:latin typeface="Trebuchet MS" panose="020B0603020202020204" pitchFamily="34" charset="0"/>
              </a:rPr>
              <a:t>Model is an emerging technology that can revolutionize the health industry.  The proposed system “</a:t>
            </a:r>
            <a:r>
              <a:rPr lang="en-IN" sz="1800" i="1" dirty="0">
                <a:solidFill>
                  <a:schemeClr val="accent1"/>
                </a:solidFill>
                <a:latin typeface="Trebuchet MS" panose="020B0603020202020204" pitchFamily="34" charset="0"/>
              </a:rPr>
              <a:t>Smart Asthma Inhaler</a:t>
            </a:r>
            <a:r>
              <a:rPr lang="en-IN" sz="1800" dirty="0">
                <a:solidFill>
                  <a:schemeClr val="accent1"/>
                </a:solidFill>
                <a:latin typeface="Trebuchet MS" panose="020B0603020202020204" pitchFamily="34" charset="0"/>
              </a:rPr>
              <a:t>” monitors the patient’s health conditions, tracks the location and the time the inhalers are used so as to provide suitable medication to the patients once the reports are analysed by the physicians involved.</a:t>
            </a:r>
            <a:endParaRPr lang="en-IN" sz="1800" dirty="0" smtClean="0">
              <a:solidFill>
                <a:schemeClr val="accent1"/>
              </a:solidFill>
              <a:latin typeface="Trebuchet MS" panose="020B0603020202020204" pitchFamily="34" charset="0"/>
            </a:endParaRPr>
          </a:p>
          <a:p>
            <a:pPr marL="285750" indent="-285750">
              <a:lnSpc>
                <a:spcPct val="150000"/>
              </a:lnSpc>
              <a:spcBef>
                <a:spcPts val="600"/>
              </a:spcBef>
              <a:buFont typeface="Wingdings" panose="05000000000000000000" pitchFamily="2" charset="2"/>
              <a:buChar char="q"/>
            </a:pPr>
            <a:r>
              <a:rPr lang="en-IN" sz="1800" dirty="0" smtClean="0">
                <a:latin typeface="Trebuchet MS" panose="020B0603020202020204" pitchFamily="34" charset="0"/>
              </a:rPr>
              <a:t>E-Health Devised Propeller Health Care Technology </a:t>
            </a:r>
          </a:p>
          <a:p>
            <a:pPr marL="285750" indent="-285750">
              <a:lnSpc>
                <a:spcPct val="150000"/>
              </a:lnSpc>
              <a:spcBef>
                <a:spcPts val="600"/>
              </a:spcBef>
              <a:buFont typeface="Wingdings" panose="05000000000000000000" pitchFamily="2" charset="2"/>
              <a:buChar char="q"/>
            </a:pPr>
            <a:r>
              <a:rPr lang="en-IN" sz="1800" dirty="0">
                <a:latin typeface="Trebuchet MS" panose="020B0603020202020204" pitchFamily="34" charset="0"/>
              </a:rPr>
              <a:t> </a:t>
            </a:r>
            <a:r>
              <a:rPr lang="en-IN" sz="1800" dirty="0" smtClean="0">
                <a:latin typeface="Trebuchet MS" panose="020B0603020202020204" pitchFamily="34" charset="0"/>
              </a:rPr>
              <a:t>IoT-Based Health Monitoring Model </a:t>
            </a:r>
          </a:p>
          <a:p>
            <a:pPr marL="285750" indent="-285750">
              <a:lnSpc>
                <a:spcPct val="150000"/>
              </a:lnSpc>
              <a:spcBef>
                <a:spcPts val="600"/>
              </a:spcBef>
              <a:buFont typeface="Wingdings" panose="05000000000000000000" pitchFamily="2" charset="2"/>
              <a:buChar char="q"/>
            </a:pPr>
            <a:r>
              <a:rPr lang="en-IN" sz="1800" dirty="0" smtClean="0">
                <a:latin typeface="Trebuchet MS" panose="020B0603020202020204" pitchFamily="34" charset="0"/>
              </a:rPr>
              <a:t>Self Monitoring Compatibility Of </a:t>
            </a:r>
            <a:r>
              <a:rPr lang="en-IN" sz="1800" dirty="0">
                <a:latin typeface="Trebuchet MS" panose="020B0603020202020204" pitchFamily="34" charset="0"/>
              </a:rPr>
              <a:t>I</a:t>
            </a:r>
            <a:r>
              <a:rPr lang="en-IN" sz="1800" dirty="0" smtClean="0">
                <a:latin typeface="Trebuchet MS" panose="020B0603020202020204" pitchFamily="34" charset="0"/>
              </a:rPr>
              <a:t>nhaler Actuations </a:t>
            </a:r>
          </a:p>
          <a:p>
            <a:pPr marL="285750" indent="-285750">
              <a:lnSpc>
                <a:spcPct val="150000"/>
              </a:lnSpc>
              <a:spcBef>
                <a:spcPts val="600"/>
              </a:spcBef>
              <a:buFont typeface="Wingdings" panose="05000000000000000000" pitchFamily="2" charset="2"/>
              <a:buChar char="q"/>
            </a:pPr>
            <a:r>
              <a:rPr lang="en-IN" sz="1800" dirty="0" smtClean="0">
                <a:latin typeface="Trebuchet MS" panose="020B0603020202020204" pitchFamily="34" charset="0"/>
              </a:rPr>
              <a:t>Cost Efficient Clinical Significance</a:t>
            </a:r>
          </a:p>
          <a:p>
            <a:pPr>
              <a:lnSpc>
                <a:spcPct val="150000"/>
              </a:lnSpc>
              <a:spcBef>
                <a:spcPts val="600"/>
              </a:spcBef>
            </a:pPr>
            <a:endParaRPr lang="en-IN" sz="1800" dirty="0" smtClean="0">
              <a:latin typeface="Trebuchet MS" panose="020B0603020202020204" pitchFamily="34" charset="0"/>
            </a:endParaRPr>
          </a:p>
          <a:p>
            <a:pPr marL="285750" indent="-285750">
              <a:lnSpc>
                <a:spcPct val="150000"/>
              </a:lnSpc>
              <a:spcBef>
                <a:spcPts val="600"/>
              </a:spcBef>
              <a:buFont typeface="Wingdings" panose="05000000000000000000" pitchFamily="2" charset="2"/>
              <a:buChar char="q"/>
            </a:pPr>
            <a:endParaRPr lang="zh-CN" altLang="en-US" sz="1800" dirty="0">
              <a:latin typeface="Trebuchet MS" panose="020B0603020202020204" pitchFamily="34" charset="0"/>
              <a:cs typeface="Segoe UI Semilight" panose="020B0402040204020203" pitchFamily="34" charset="0"/>
            </a:endParaRPr>
          </a:p>
        </p:txBody>
      </p:sp>
      <p:pic>
        <p:nvPicPr>
          <p:cNvPr id="5" name="Graphic 3" descr="Lightbulb icon"/>
          <p:cNvPicPr>
            <a:picLocks noChangeAspect="1"/>
          </p:cNvPicPr>
          <p:nvPr/>
        </p:nvPicPr>
        <p:blipFill>
          <a:blip r:embed="rId3"/>
          <a:stretch>
            <a:fillRect/>
          </a:stretch>
        </p:blipFill>
        <p:spPr>
          <a:xfrm>
            <a:off x="10897638" y="206686"/>
            <a:ext cx="1122450" cy="11224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1416485" y="467118"/>
            <a:ext cx="9603275" cy="1049235"/>
          </a:xfrm>
        </p:spPr>
        <p:txBody>
          <a:bodyPr>
            <a:normAutofit/>
          </a:bodyPr>
          <a:lstStyle/>
          <a:p>
            <a:r>
              <a:rPr lang="en-US" sz="4800" dirty="0" smtClean="0"/>
              <a:t>DEVELOPMENT </a:t>
            </a:r>
            <a:endParaRPr lang="en-US" sz="4800" dirty="0"/>
          </a:p>
        </p:txBody>
      </p:sp>
      <p:pic>
        <p:nvPicPr>
          <p:cNvPr id="2097164" name="Graphic 5" descr="Tools icon"/>
          <p:cNvPicPr>
            <a:picLocks noChangeAspect="1"/>
          </p:cNvPicPr>
          <p:nvPr/>
        </p:nvPicPr>
        <p:blipFill>
          <a:blip r:embed="rId2"/>
          <a:stretch>
            <a:fillRect/>
          </a:stretch>
        </p:blipFill>
        <p:spPr>
          <a:xfrm>
            <a:off x="9884045" y="340011"/>
            <a:ext cx="1044000" cy="1044000"/>
          </a:xfrm>
          <a:prstGeom prst="rect">
            <a:avLst/>
          </a:prstGeom>
        </p:spPr>
      </p:pic>
      <p:graphicFrame>
        <p:nvGraphicFramePr>
          <p:cNvPr id="3" name="Content Placeholder 2"/>
          <p:cNvGraphicFramePr>
            <a:graphicFrameLocks noGrp="1"/>
          </p:cNvGraphicFramePr>
          <p:nvPr>
            <p:ph idx="1"/>
            <p:extLst>
              <p:ext uri="{D42A27DB-BD31-4B8C-83A1-F6EECF244321}">
                <p14:modId xmlns:p14="http://schemas.microsoft.com/office/powerpoint/2010/main" val="1404670548"/>
              </p:ext>
            </p:extLst>
          </p:nvPr>
        </p:nvGraphicFramePr>
        <p:xfrm>
          <a:off x="110836" y="1643460"/>
          <a:ext cx="11776364" cy="4355558"/>
        </p:xfrm>
        <a:graphic>
          <a:graphicData uri="http://schemas.openxmlformats.org/drawingml/2006/table">
            <a:tbl>
              <a:tblPr firstRow="1" bandRow="1">
                <a:tableStyleId>{5C22544A-7EE6-4342-B048-85BDC9FD1C3A}</a:tableStyleId>
              </a:tblPr>
              <a:tblGrid>
                <a:gridCol w="2016024">
                  <a:extLst>
                    <a:ext uri="{9D8B030D-6E8A-4147-A177-3AD203B41FA5}">
                      <a16:colId xmlns:a16="http://schemas.microsoft.com/office/drawing/2014/main" xmlns="" val="1721110278"/>
                    </a:ext>
                  </a:extLst>
                </a:gridCol>
                <a:gridCol w="5173208">
                  <a:extLst>
                    <a:ext uri="{9D8B030D-6E8A-4147-A177-3AD203B41FA5}">
                      <a16:colId xmlns:a16="http://schemas.microsoft.com/office/drawing/2014/main" xmlns="" val="886592676"/>
                    </a:ext>
                  </a:extLst>
                </a:gridCol>
                <a:gridCol w="4587132">
                  <a:extLst>
                    <a:ext uri="{9D8B030D-6E8A-4147-A177-3AD203B41FA5}">
                      <a16:colId xmlns:a16="http://schemas.microsoft.com/office/drawing/2014/main" xmlns="" val="1530903901"/>
                    </a:ext>
                  </a:extLst>
                </a:gridCol>
              </a:tblGrid>
              <a:tr h="730071">
                <a:tc>
                  <a:txBody>
                    <a:bodyPr/>
                    <a:lstStyle/>
                    <a:p>
                      <a:r>
                        <a:rPr lang="en-IN" dirty="0" smtClean="0"/>
                        <a:t>ATTRIBUTES </a:t>
                      </a:r>
                      <a:endParaRPr lang="en-IN" dirty="0"/>
                    </a:p>
                  </a:txBody>
                  <a:tcPr/>
                </a:tc>
                <a:tc>
                  <a:txBody>
                    <a:bodyPr/>
                    <a:lstStyle/>
                    <a:p>
                      <a:r>
                        <a:rPr lang="en-IN" dirty="0" smtClean="0"/>
                        <a:t>     EXISTING MODEL FEATURES </a:t>
                      </a:r>
                      <a:endParaRPr lang="en-IN" dirty="0"/>
                    </a:p>
                  </a:txBody>
                  <a:tcPr/>
                </a:tc>
                <a:tc>
                  <a:txBody>
                    <a:bodyPr/>
                    <a:lstStyle/>
                    <a:p>
                      <a:r>
                        <a:rPr lang="en-IN" dirty="0" smtClean="0"/>
                        <a:t>DEVELOPED TECHSTACK</a:t>
                      </a:r>
                    </a:p>
                    <a:p>
                      <a:r>
                        <a:rPr lang="en-IN" baseline="0" dirty="0" smtClean="0"/>
                        <a:t> MODEL </a:t>
                      </a:r>
                      <a:endParaRPr lang="en-IN" dirty="0"/>
                    </a:p>
                  </a:txBody>
                  <a:tcPr/>
                </a:tc>
                <a:extLst>
                  <a:ext uri="{0D108BD9-81ED-4DB2-BD59-A6C34878D82A}">
                    <a16:rowId xmlns:a16="http://schemas.microsoft.com/office/drawing/2014/main" xmlns="" val="2840927278"/>
                  </a:ext>
                </a:extLst>
              </a:tr>
              <a:tr h="860843">
                <a:tc>
                  <a:txBody>
                    <a:bodyPr/>
                    <a:lstStyle/>
                    <a:p>
                      <a:r>
                        <a:rPr lang="en-IN" b="1" dirty="0" smtClean="0"/>
                        <a:t>Size and Reliability </a:t>
                      </a:r>
                      <a:endParaRPr lang="en-IN" b="1" dirty="0"/>
                    </a:p>
                  </a:txBody>
                  <a:tcPr/>
                </a:tc>
                <a:tc>
                  <a:txBody>
                    <a:bodyPr/>
                    <a:lstStyle/>
                    <a:p>
                      <a:r>
                        <a:rPr lang="en-IN" dirty="0" smtClean="0"/>
                        <a:t>NEBULISER CHRONOLOG </a:t>
                      </a:r>
                      <a:r>
                        <a:rPr lang="en-IN" baseline="0" dirty="0" smtClean="0"/>
                        <a:t>– Bulky Interpreter Device and High Cost </a:t>
                      </a:r>
                      <a:endParaRPr lang="en-IN" dirty="0"/>
                    </a:p>
                  </a:txBody>
                  <a:tcPr/>
                </a:tc>
                <a:tc>
                  <a:txBody>
                    <a:bodyPr/>
                    <a:lstStyle/>
                    <a:p>
                      <a:r>
                        <a:rPr lang="en-IN" dirty="0" smtClean="0"/>
                        <a:t>Compact ,Consistent and Cost Efficient  Model </a:t>
                      </a:r>
                      <a:endParaRPr lang="en-IN" dirty="0"/>
                    </a:p>
                  </a:txBody>
                  <a:tcPr/>
                </a:tc>
                <a:extLst>
                  <a:ext uri="{0D108BD9-81ED-4DB2-BD59-A6C34878D82A}">
                    <a16:rowId xmlns:a16="http://schemas.microsoft.com/office/drawing/2014/main" xmlns="" val="3996311190"/>
                  </a:ext>
                </a:extLst>
              </a:tr>
              <a:tr h="860843">
                <a:tc>
                  <a:txBody>
                    <a:bodyPr/>
                    <a:lstStyle/>
                    <a:p>
                      <a:r>
                        <a:rPr lang="en-IN" b="1" dirty="0" smtClean="0"/>
                        <a:t>Aerosol</a:t>
                      </a:r>
                      <a:r>
                        <a:rPr lang="en-IN" b="1" baseline="0" dirty="0" smtClean="0"/>
                        <a:t> Actuation </a:t>
                      </a:r>
                      <a:endParaRPr lang="en-IN" b="1" dirty="0"/>
                    </a:p>
                  </a:txBody>
                  <a:tcPr/>
                </a:tc>
                <a:tc>
                  <a:txBody>
                    <a:bodyPr/>
                    <a:lstStyle/>
                    <a:p>
                      <a:r>
                        <a:rPr lang="en-IN" dirty="0" smtClean="0"/>
                        <a:t>SMARTMIST</a:t>
                      </a:r>
                      <a:r>
                        <a:rPr lang="en-IN" baseline="0" dirty="0" smtClean="0"/>
                        <a:t> – Automated Actuation - Poor Clinical Significance .</a:t>
                      </a:r>
                      <a:endParaRPr lang="en-IN" dirty="0"/>
                    </a:p>
                  </a:txBody>
                  <a:tcPr/>
                </a:tc>
                <a:tc>
                  <a:txBody>
                    <a:bodyPr/>
                    <a:lstStyle/>
                    <a:p>
                      <a:r>
                        <a:rPr lang="en-IN" dirty="0" smtClean="0"/>
                        <a:t>Proposal Of</a:t>
                      </a:r>
                      <a:r>
                        <a:rPr lang="en-IN" baseline="0" dirty="0" smtClean="0"/>
                        <a:t> Electronic Proposal -  High Clinical Significance </a:t>
                      </a:r>
                      <a:endParaRPr lang="en-IN" dirty="0"/>
                    </a:p>
                  </a:txBody>
                  <a:tcPr/>
                </a:tc>
                <a:extLst>
                  <a:ext uri="{0D108BD9-81ED-4DB2-BD59-A6C34878D82A}">
                    <a16:rowId xmlns:a16="http://schemas.microsoft.com/office/drawing/2014/main" xmlns="" val="3311590987"/>
                  </a:ext>
                </a:extLst>
              </a:tr>
              <a:tr h="8608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Data  Acquisition </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SMART INHALER TRACKER -  Immature Computing Technology </a:t>
                      </a:r>
                      <a:r>
                        <a:rPr lang="en-IN" baseline="0" dirty="0" smtClean="0"/>
                        <a:t>- Data </a:t>
                      </a:r>
                      <a:r>
                        <a:rPr lang="en-IN" baseline="0" dirty="0" smtClean="0"/>
                        <a:t>Via USB Port </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Cloud Assisted Framework</a:t>
                      </a:r>
                      <a:r>
                        <a:rPr lang="en-IN" baseline="0" dirty="0" smtClean="0"/>
                        <a:t> </a:t>
                      </a:r>
                      <a:endParaRPr lang="en-IN" dirty="0" smtClean="0"/>
                    </a:p>
                    <a:p>
                      <a:endParaRPr lang="en-IN" dirty="0"/>
                    </a:p>
                  </a:txBody>
                  <a:tcPr/>
                </a:tc>
                <a:extLst>
                  <a:ext uri="{0D108BD9-81ED-4DB2-BD59-A6C34878D82A}">
                    <a16:rowId xmlns:a16="http://schemas.microsoft.com/office/drawing/2014/main" xmlns="" val="2737232291"/>
                  </a:ext>
                </a:extLst>
              </a:tr>
              <a:tr h="1042958">
                <a:tc>
                  <a:txBody>
                    <a:bodyPr/>
                    <a:lstStyle/>
                    <a:p>
                      <a:r>
                        <a:rPr lang="en-IN" b="1" dirty="0" smtClean="0"/>
                        <a:t>Dose</a:t>
                      </a:r>
                      <a:r>
                        <a:rPr lang="en-IN" b="1" baseline="0" dirty="0" smtClean="0"/>
                        <a:t> Counter Functionality </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t>CareTrx – Visual Dose</a:t>
                      </a:r>
                      <a:r>
                        <a:rPr lang="en-IN" b="0" baseline="0" dirty="0" smtClean="0"/>
                        <a:t> Monitoring - Poor Medication Adherence </a:t>
                      </a:r>
                      <a:endParaRPr lang="en-IN" b="0" dirty="0" smtClean="0"/>
                    </a:p>
                    <a:p>
                      <a:endParaRPr lang="en-IN" dirty="0"/>
                    </a:p>
                  </a:txBody>
                  <a:tcPr/>
                </a:tc>
                <a:tc>
                  <a:txBody>
                    <a:bodyPr/>
                    <a:lstStyle/>
                    <a:p>
                      <a:r>
                        <a:rPr lang="en-IN" dirty="0" smtClean="0"/>
                        <a:t>Consistent Metered</a:t>
                      </a:r>
                      <a:r>
                        <a:rPr lang="en-IN" baseline="0" dirty="0" smtClean="0"/>
                        <a:t> Dosage </a:t>
                      </a:r>
                      <a:r>
                        <a:rPr lang="en-IN" baseline="0" dirty="0" smtClean="0"/>
                        <a:t>- </a:t>
                      </a:r>
                      <a:r>
                        <a:rPr lang="en-IN" baseline="0" dirty="0" smtClean="0"/>
                        <a:t>Accurate Medication Delivery and Adherence </a:t>
                      </a:r>
                      <a:endParaRPr lang="en-IN" dirty="0"/>
                    </a:p>
                  </a:txBody>
                  <a:tcPr/>
                </a:tc>
                <a:extLst>
                  <a:ext uri="{0D108BD9-81ED-4DB2-BD59-A6C34878D82A}">
                    <a16:rowId xmlns:a16="http://schemas.microsoft.com/office/drawing/2014/main" xmlns="" val="1457223046"/>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048626"/>
          <p:cNvSpPr>
            <a:spLocks noGrp="1"/>
          </p:cNvSpPr>
          <p:nvPr>
            <p:ph type="title"/>
          </p:nvPr>
        </p:nvSpPr>
        <p:spPr>
          <a:xfrm>
            <a:off x="1400216" y="309451"/>
            <a:ext cx="9603275" cy="1049235"/>
          </a:xfrm>
        </p:spPr>
        <p:txBody>
          <a:bodyPr/>
          <a:lstStyle/>
          <a:p>
            <a:r>
              <a:rPr lang="en-US" sz="6700" b="1"/>
              <a:t>DEVELOPMENT </a:t>
            </a:r>
            <a:endParaRPr lang="en-GB" sz="6700" b="1"/>
          </a:p>
        </p:txBody>
      </p:sp>
      <p:sp>
        <p:nvSpPr>
          <p:cNvPr id="1048628" name="Pentagon 1048627"/>
          <p:cNvSpPr/>
          <p:nvPr/>
        </p:nvSpPr>
        <p:spPr>
          <a:xfrm>
            <a:off x="13263" y="1618980"/>
            <a:ext cx="8826646" cy="985988"/>
          </a:xfrm>
          <a:prstGeom prst="homePlate">
            <a:avLst/>
          </a:prstGeom>
          <a:solidFill>
            <a:srgbClr val="FFCC99"/>
          </a:solidFill>
          <a:ln w="25400">
            <a:solidFill>
              <a:srgbClr val="FF6600"/>
            </a:solidFill>
            <a:prstDash val="solid"/>
          </a:ln>
        </p:spPr>
        <p:txBody>
          <a:bodyPr anchor="ctr"/>
          <a:lstStyle/>
          <a:p>
            <a:pPr algn="ctr"/>
            <a:r>
              <a:rPr lang="en-US" sz="4000" b="1" dirty="0" smtClean="0">
                <a:solidFill>
                  <a:srgbClr val="000080"/>
                </a:solidFill>
              </a:rPr>
              <a:t>Prototype Idea Presentment    </a:t>
            </a:r>
            <a:endParaRPr lang="en-GB" sz="4000" b="1" dirty="0">
              <a:solidFill>
                <a:srgbClr val="000080"/>
              </a:solidFill>
            </a:endParaRPr>
          </a:p>
        </p:txBody>
      </p:sp>
      <p:sp>
        <p:nvSpPr>
          <p:cNvPr id="1048629" name="Pentagon 1048628"/>
          <p:cNvSpPr/>
          <p:nvPr/>
        </p:nvSpPr>
        <p:spPr>
          <a:xfrm>
            <a:off x="13263" y="3748272"/>
            <a:ext cx="7191101" cy="865962"/>
          </a:xfrm>
          <a:prstGeom prst="homePlate">
            <a:avLst/>
          </a:prstGeom>
          <a:solidFill>
            <a:srgbClr val="FF6600"/>
          </a:solidFill>
          <a:ln w="25400">
            <a:solidFill>
              <a:srgbClr val="FF6600"/>
            </a:solidFill>
          </a:ln>
        </p:spPr>
        <p:txBody>
          <a:bodyPr anchor="ctr"/>
          <a:lstStyle/>
          <a:p>
            <a:pPr algn="ctr"/>
            <a:r>
              <a:rPr lang="en-US" sz="3000" b="1" dirty="0" smtClean="0">
                <a:solidFill>
                  <a:srgbClr val="000080"/>
                </a:solidFill>
              </a:rPr>
              <a:t>Reliable  Aerosol  Actuation  </a:t>
            </a:r>
            <a:endParaRPr lang="en-GB" sz="3000" b="1" dirty="0">
              <a:solidFill>
                <a:srgbClr val="000080"/>
              </a:solidFill>
            </a:endParaRPr>
          </a:p>
        </p:txBody>
      </p:sp>
      <p:sp>
        <p:nvSpPr>
          <p:cNvPr id="1048631" name="Pentagon 1048630"/>
          <p:cNvSpPr/>
          <p:nvPr/>
        </p:nvSpPr>
        <p:spPr>
          <a:xfrm>
            <a:off x="13263" y="4855529"/>
            <a:ext cx="5777938" cy="686289"/>
          </a:xfrm>
          <a:prstGeom prst="homePlate">
            <a:avLst/>
          </a:prstGeom>
          <a:solidFill>
            <a:srgbClr val="FF6600"/>
          </a:solidFill>
          <a:ln w="25400">
            <a:solidFill>
              <a:srgbClr val="FF6600"/>
            </a:solidFill>
          </a:ln>
        </p:spPr>
        <p:txBody>
          <a:bodyPr anchor="ctr"/>
          <a:lstStyle/>
          <a:p>
            <a:pPr algn="ctr"/>
            <a:r>
              <a:rPr lang="en-US" sz="3400" b="1" dirty="0"/>
              <a:t>   </a:t>
            </a:r>
            <a:r>
              <a:rPr lang="en-US" sz="3400" b="1" dirty="0" smtClean="0">
                <a:solidFill>
                  <a:srgbClr val="000080"/>
                </a:solidFill>
              </a:rPr>
              <a:t>Count Sensor </a:t>
            </a:r>
            <a:endParaRPr lang="en-GB" sz="3400" b="1" dirty="0"/>
          </a:p>
        </p:txBody>
      </p:sp>
      <p:sp>
        <p:nvSpPr>
          <p:cNvPr id="1048632" name="Pentagon 1048631"/>
          <p:cNvSpPr/>
          <p:nvPr/>
        </p:nvSpPr>
        <p:spPr>
          <a:xfrm>
            <a:off x="13262" y="5783113"/>
            <a:ext cx="4516582" cy="784473"/>
          </a:xfrm>
          <a:prstGeom prst="homePlate">
            <a:avLst/>
          </a:prstGeom>
          <a:solidFill>
            <a:srgbClr val="FF6600"/>
          </a:solidFill>
          <a:ln w="25400">
            <a:solidFill>
              <a:srgbClr val="FF6600"/>
            </a:solidFill>
          </a:ln>
        </p:spPr>
        <p:txBody>
          <a:bodyPr anchor="ctr"/>
          <a:lstStyle/>
          <a:p>
            <a:pPr algn="ctr"/>
            <a:r>
              <a:rPr lang="en-US" sz="3100" b="1" dirty="0" smtClean="0">
                <a:solidFill>
                  <a:srgbClr val="000080"/>
                </a:solidFill>
              </a:rPr>
              <a:t>Air Vent </a:t>
            </a:r>
            <a:endParaRPr lang="en-GB" sz="3100" b="1" dirty="0">
              <a:solidFill>
                <a:srgbClr val="000080"/>
              </a:solidFill>
            </a:endParaRPr>
          </a:p>
        </p:txBody>
      </p:sp>
      <p:sp>
        <p:nvSpPr>
          <p:cNvPr id="1048635" name="Pentagon 1048634"/>
          <p:cNvSpPr/>
          <p:nvPr/>
        </p:nvSpPr>
        <p:spPr>
          <a:xfrm>
            <a:off x="13262" y="2694295"/>
            <a:ext cx="8008519" cy="888172"/>
          </a:xfrm>
          <a:prstGeom prst="homePlate">
            <a:avLst/>
          </a:prstGeom>
          <a:solidFill>
            <a:srgbClr val="FF6600"/>
          </a:solidFill>
          <a:ln w="25400">
            <a:solidFill>
              <a:srgbClr val="FF6600"/>
            </a:solidFill>
          </a:ln>
        </p:spPr>
        <p:txBody>
          <a:bodyPr anchor="ctr"/>
          <a:lstStyle/>
          <a:p>
            <a:pPr algn="ctr"/>
            <a:r>
              <a:rPr lang="en-US" sz="2800" b="1" dirty="0" smtClean="0">
                <a:solidFill>
                  <a:srgbClr val="000080"/>
                </a:solidFill>
              </a:rPr>
              <a:t>Consistent  Metered Dose Counter  </a:t>
            </a:r>
            <a:endParaRPr lang="en-GB" sz="2800" b="1" dirty="0"/>
          </a:p>
        </p:txBody>
      </p:sp>
      <p:pic>
        <p:nvPicPr>
          <p:cNvPr id="2097165" name="Graphic 5" descr="Tools icon"/>
          <p:cNvPicPr>
            <a:picLocks noChangeAspect="1"/>
          </p:cNvPicPr>
          <p:nvPr/>
        </p:nvPicPr>
        <p:blipFill>
          <a:blip r:embed="rId2"/>
          <a:stretch>
            <a:fillRect/>
          </a:stretch>
        </p:blipFill>
        <p:spPr>
          <a:xfrm>
            <a:off x="10481491" y="194039"/>
            <a:ext cx="1044000" cy="1044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048670"/>
          <p:cNvSpPr>
            <a:spLocks noGrp="1"/>
          </p:cNvSpPr>
          <p:nvPr>
            <p:ph type="title"/>
          </p:nvPr>
        </p:nvSpPr>
        <p:spPr>
          <a:xfrm>
            <a:off x="1279169" y="314931"/>
            <a:ext cx="9603275" cy="1049235"/>
          </a:xfrm>
        </p:spPr>
        <p:txBody>
          <a:bodyPr/>
          <a:lstStyle/>
          <a:p>
            <a:r>
              <a:rPr lang="en-US" sz="6100" b="1"/>
              <a:t>DEVELOPMENT </a:t>
            </a:r>
            <a:endParaRPr lang="en-GB" sz="6100" b="1"/>
          </a:p>
        </p:txBody>
      </p:sp>
      <p:pic>
        <p:nvPicPr>
          <p:cNvPr id="2097169" name="Graphic 5" descr="Tools icon"/>
          <p:cNvPicPr>
            <a:picLocks noChangeAspect="1"/>
          </p:cNvPicPr>
          <p:nvPr/>
        </p:nvPicPr>
        <p:blipFill>
          <a:blip r:embed="rId2"/>
          <a:stretch>
            <a:fillRect/>
          </a:stretch>
        </p:blipFill>
        <p:spPr>
          <a:xfrm>
            <a:off x="10360444" y="320166"/>
            <a:ext cx="1044000" cy="1044000"/>
          </a:xfrm>
          <a:prstGeom prst="rect">
            <a:avLst/>
          </a:prstGeom>
        </p:spPr>
      </p:pic>
      <p:sp>
        <p:nvSpPr>
          <p:cNvPr id="1048672" name="Pentagon 1048671"/>
          <p:cNvSpPr/>
          <p:nvPr/>
        </p:nvSpPr>
        <p:spPr>
          <a:xfrm>
            <a:off x="0" y="1663003"/>
            <a:ext cx="8144080" cy="967607"/>
          </a:xfrm>
          <a:prstGeom prst="homePlate">
            <a:avLst/>
          </a:prstGeom>
          <a:solidFill>
            <a:srgbClr val="FFCC99"/>
          </a:solidFill>
          <a:ln w="25400">
            <a:solidFill>
              <a:srgbClr val="FF6600"/>
            </a:solidFill>
            <a:prstDash val="solid"/>
          </a:ln>
        </p:spPr>
        <p:txBody>
          <a:bodyPr anchor="ctr"/>
          <a:lstStyle/>
          <a:p>
            <a:pPr algn="ctr"/>
            <a:r>
              <a:rPr lang="en-US" sz="3000" b="1" dirty="0">
                <a:solidFill>
                  <a:srgbClr val="000080"/>
                </a:solidFill>
              </a:rPr>
              <a:t>      </a:t>
            </a:r>
            <a:r>
              <a:rPr lang="en-US" sz="3000" b="1" dirty="0" smtClean="0">
                <a:solidFill>
                  <a:srgbClr val="000080"/>
                </a:solidFill>
              </a:rPr>
              <a:t>Application  Development     </a:t>
            </a:r>
            <a:endParaRPr lang="en-GB" sz="3000" b="1" dirty="0">
              <a:solidFill>
                <a:srgbClr val="000080"/>
              </a:solidFill>
            </a:endParaRPr>
          </a:p>
        </p:txBody>
      </p:sp>
      <p:sp>
        <p:nvSpPr>
          <p:cNvPr id="1048673" name="Pentagon 1048672"/>
          <p:cNvSpPr/>
          <p:nvPr/>
        </p:nvSpPr>
        <p:spPr>
          <a:xfrm>
            <a:off x="0" y="2724809"/>
            <a:ext cx="7620000" cy="889472"/>
          </a:xfrm>
          <a:prstGeom prst="homePlate">
            <a:avLst/>
          </a:prstGeom>
          <a:solidFill>
            <a:srgbClr val="FF6600"/>
          </a:solidFill>
          <a:ln w="25400">
            <a:solidFill>
              <a:srgbClr val="FF6600"/>
            </a:solidFill>
            <a:prstDash val="solid"/>
          </a:ln>
        </p:spPr>
        <p:txBody>
          <a:bodyPr anchor="ctr"/>
          <a:lstStyle/>
          <a:p>
            <a:pPr algn="ctr"/>
            <a:r>
              <a:rPr lang="en-US" sz="3000" b="1" dirty="0" smtClean="0">
                <a:solidFill>
                  <a:srgbClr val="000080"/>
                </a:solidFill>
              </a:rPr>
              <a:t> Dose Counter Display Monitor    </a:t>
            </a:r>
            <a:endParaRPr lang="en-GB" sz="3000" b="1" dirty="0">
              <a:solidFill>
                <a:srgbClr val="000080"/>
              </a:solidFill>
            </a:endParaRPr>
          </a:p>
        </p:txBody>
      </p:sp>
      <p:sp>
        <p:nvSpPr>
          <p:cNvPr id="1048675" name="Pentagon 1048674"/>
          <p:cNvSpPr/>
          <p:nvPr/>
        </p:nvSpPr>
        <p:spPr>
          <a:xfrm>
            <a:off x="0" y="5764050"/>
            <a:ext cx="5832764" cy="761441"/>
          </a:xfrm>
          <a:prstGeom prst="homePlate">
            <a:avLst/>
          </a:prstGeom>
          <a:solidFill>
            <a:srgbClr val="FF6600"/>
          </a:solidFill>
          <a:ln w="25400">
            <a:solidFill>
              <a:srgbClr val="FF6600"/>
            </a:solidFill>
            <a:prstDash val="solid"/>
          </a:ln>
        </p:spPr>
        <p:txBody>
          <a:bodyPr anchor="ctr"/>
          <a:lstStyle/>
          <a:p>
            <a:pPr algn="ctr"/>
            <a:r>
              <a:rPr lang="en-US" sz="3000" b="1" dirty="0" smtClean="0">
                <a:solidFill>
                  <a:srgbClr val="000080"/>
                </a:solidFill>
              </a:rPr>
              <a:t>Air Quality Index           </a:t>
            </a:r>
            <a:endParaRPr lang="en-GB" sz="3000" b="1" dirty="0">
              <a:solidFill>
                <a:srgbClr val="000080"/>
              </a:solidFill>
            </a:endParaRPr>
          </a:p>
        </p:txBody>
      </p:sp>
      <p:sp>
        <p:nvSpPr>
          <p:cNvPr id="1048676" name="Pentagon 1048675"/>
          <p:cNvSpPr/>
          <p:nvPr/>
        </p:nvSpPr>
        <p:spPr>
          <a:xfrm>
            <a:off x="0" y="4821497"/>
            <a:ext cx="6248400" cy="745091"/>
          </a:xfrm>
          <a:prstGeom prst="homePlate">
            <a:avLst/>
          </a:prstGeom>
          <a:solidFill>
            <a:srgbClr val="FF6600"/>
          </a:solidFill>
          <a:ln w="25400">
            <a:solidFill>
              <a:srgbClr val="FF6600"/>
            </a:solidFill>
            <a:prstDash val="solid"/>
          </a:ln>
        </p:spPr>
        <p:txBody>
          <a:bodyPr anchor="ctr"/>
          <a:lstStyle/>
          <a:p>
            <a:pPr algn="ctr"/>
            <a:r>
              <a:rPr lang="en-US" sz="3000" b="1" dirty="0" smtClean="0">
                <a:solidFill>
                  <a:srgbClr val="000080"/>
                </a:solidFill>
              </a:rPr>
              <a:t>Notification  Proposal</a:t>
            </a:r>
            <a:endParaRPr lang="en-GB" sz="3000" b="1" dirty="0">
              <a:solidFill>
                <a:srgbClr val="000080"/>
              </a:solidFill>
            </a:endParaRPr>
          </a:p>
        </p:txBody>
      </p:sp>
      <p:sp>
        <p:nvSpPr>
          <p:cNvPr id="1048677" name="Pentagon 1048676"/>
          <p:cNvSpPr/>
          <p:nvPr/>
        </p:nvSpPr>
        <p:spPr>
          <a:xfrm>
            <a:off x="0" y="3753386"/>
            <a:ext cx="7024255" cy="870649"/>
          </a:xfrm>
          <a:prstGeom prst="homePlate">
            <a:avLst/>
          </a:prstGeom>
          <a:solidFill>
            <a:srgbClr val="FF6600"/>
          </a:solidFill>
          <a:ln w="25400">
            <a:solidFill>
              <a:srgbClr val="FF6600"/>
            </a:solidFill>
            <a:prstDash val="solid"/>
          </a:ln>
        </p:spPr>
        <p:txBody>
          <a:bodyPr anchor="ctr"/>
          <a:lstStyle/>
          <a:p>
            <a:pPr algn="ctr"/>
            <a:r>
              <a:rPr lang="en-US" sz="3000" b="1" dirty="0" smtClean="0">
                <a:solidFill>
                  <a:srgbClr val="000080"/>
                </a:solidFill>
              </a:rPr>
              <a:t>Air  Vent Flow Rate Monitor          </a:t>
            </a:r>
            <a:endParaRPr lang="en-GB" sz="3000" b="1" dirty="0">
              <a:solidFill>
                <a:srgbClr val="000080"/>
              </a:solidFill>
            </a:endParaRPr>
          </a:p>
        </p:txBody>
      </p:sp>
      <p:pic>
        <p:nvPicPr>
          <p:cNvPr id="9" name="Picture 2" descr="Propeller Health Expands Partnership with GlaxoSmithKline to Improve  Management of Asthma and COPD"/>
          <p:cNvPicPr>
            <a:picLocks noChangeAspect="1" noChangeArrowheads="1"/>
          </p:cNvPicPr>
          <p:nvPr/>
        </p:nvPicPr>
        <p:blipFill rotWithShape="1">
          <a:blip r:embed="rId3">
            <a:extLst>
              <a:ext uri="{28A0092B-C50C-407E-A947-70E740481C1C}">
                <a14:useLocalDpi xmlns:a14="http://schemas.microsoft.com/office/drawing/2010/main" val="0"/>
              </a:ext>
            </a:extLst>
          </a:blip>
          <a:srcRect l="15122" t="25155" r="15060" b="4299"/>
          <a:stretch/>
        </p:blipFill>
        <p:spPr bwMode="auto">
          <a:xfrm>
            <a:off x="8354291" y="1513584"/>
            <a:ext cx="3837709" cy="25246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Use of Novel Digital App Helps COPD Patients Improve Health on the Go"/>
          <p:cNvPicPr>
            <a:picLocks noChangeAspect="1" noChangeArrowheads="1"/>
          </p:cNvPicPr>
          <p:nvPr/>
        </p:nvPicPr>
        <p:blipFill rotWithShape="1">
          <a:blip r:embed="rId4">
            <a:extLst>
              <a:ext uri="{28A0092B-C50C-407E-A947-70E740481C1C}">
                <a14:useLocalDpi xmlns:a14="http://schemas.microsoft.com/office/drawing/2010/main" val="0"/>
              </a:ext>
            </a:extLst>
          </a:blip>
          <a:srcRect l="77497" t="31324" r="230" b="38548"/>
          <a:stretch/>
        </p:blipFill>
        <p:spPr bwMode="auto">
          <a:xfrm>
            <a:off x="10764591" y="4038280"/>
            <a:ext cx="1427409" cy="20577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reator | Kodul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4291" y="4038280"/>
            <a:ext cx="2528153" cy="2057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395880" y="1689742"/>
            <a:ext cx="3566405" cy="2478504"/>
          </a:xfrm>
        </p:spPr>
        <p:txBody>
          <a:bodyPr>
            <a:normAutofit/>
          </a:bodyPr>
          <a:lstStyle/>
          <a:p>
            <a:pPr marL="0" indent="0">
              <a:buClr>
                <a:schemeClr val="accent2">
                  <a:lumMod val="75000"/>
                </a:schemeClr>
              </a:buClr>
              <a:buNone/>
            </a:pPr>
            <a:r>
              <a:rPr lang="en-US" sz="2400" b="1" dirty="0" smtClean="0">
                <a:latin typeface="Footlight MT Light" pitchFamily="18" charset="0"/>
              </a:rPr>
              <a:t>Dose Counter</a:t>
            </a:r>
            <a:r>
              <a:rPr lang="en-US" sz="2400" b="1" dirty="0">
                <a:latin typeface="Footlight MT Light" pitchFamily="18" charset="0"/>
              </a:rPr>
              <a:t>: </a:t>
            </a:r>
          </a:p>
          <a:p>
            <a:pPr marL="342900" indent="-342900">
              <a:buClr>
                <a:schemeClr val="accent2">
                  <a:lumMod val="75000"/>
                </a:schemeClr>
              </a:buClr>
              <a:buFont typeface="Wingdings" pitchFamily="2" charset="2"/>
              <a:buChar char="q"/>
            </a:pPr>
            <a:r>
              <a:rPr lang="en-US" dirty="0">
                <a:latin typeface="Footlight MT Light" pitchFamily="18" charset="0"/>
              </a:rPr>
              <a:t>Counts the </a:t>
            </a:r>
            <a:r>
              <a:rPr lang="en-US" dirty="0" smtClean="0">
                <a:latin typeface="Footlight MT Light" pitchFamily="18" charset="0"/>
              </a:rPr>
              <a:t>Medicated Dose </a:t>
            </a:r>
            <a:endParaRPr lang="en-US" dirty="0">
              <a:latin typeface="Footlight MT Light" pitchFamily="18" charset="0"/>
            </a:endParaRPr>
          </a:p>
          <a:p>
            <a:pPr marL="342900" indent="-342900">
              <a:buClr>
                <a:schemeClr val="accent2">
                  <a:lumMod val="75000"/>
                </a:schemeClr>
              </a:buClr>
              <a:buFont typeface="Wingdings" pitchFamily="2" charset="2"/>
              <a:buChar char="q"/>
            </a:pPr>
            <a:r>
              <a:rPr lang="en-US" dirty="0" smtClean="0">
                <a:latin typeface="Footlight MT Light" pitchFamily="18" charset="0"/>
              </a:rPr>
              <a:t>Alerts </a:t>
            </a:r>
            <a:r>
              <a:rPr lang="en-US" dirty="0">
                <a:latin typeface="Footlight MT Light" pitchFamily="18" charset="0"/>
              </a:rPr>
              <a:t>for Missed Dose </a:t>
            </a:r>
          </a:p>
          <a:p>
            <a:pPr marL="342900" indent="-342900">
              <a:buClr>
                <a:schemeClr val="accent2">
                  <a:lumMod val="75000"/>
                </a:schemeClr>
              </a:buClr>
              <a:buFont typeface="Wingdings" pitchFamily="2" charset="2"/>
              <a:buChar char="q"/>
            </a:pPr>
            <a:r>
              <a:rPr lang="en-US" dirty="0" smtClean="0">
                <a:latin typeface="Footlight MT Light" pitchFamily="18" charset="0"/>
              </a:rPr>
              <a:t>Reminder </a:t>
            </a:r>
            <a:r>
              <a:rPr lang="en-US" dirty="0">
                <a:latin typeface="Footlight MT Light" pitchFamily="18" charset="0"/>
              </a:rPr>
              <a:t>for N</a:t>
            </a:r>
            <a:r>
              <a:rPr lang="en-US" dirty="0" smtClean="0">
                <a:latin typeface="Footlight MT Light" pitchFamily="18" charset="0"/>
              </a:rPr>
              <a:t>ext </a:t>
            </a:r>
            <a:r>
              <a:rPr lang="en-US" dirty="0">
                <a:latin typeface="Footlight MT Light" pitchFamily="18" charset="0"/>
              </a:rPr>
              <a:t>Dose </a:t>
            </a:r>
          </a:p>
          <a:p>
            <a:endParaRPr lang="en-US" dirty="0"/>
          </a:p>
        </p:txBody>
      </p:sp>
      <p:sp>
        <p:nvSpPr>
          <p:cNvPr id="3" name="Text Placeholder 2"/>
          <p:cNvSpPr>
            <a:spLocks noGrp="1"/>
          </p:cNvSpPr>
          <p:nvPr>
            <p:ph type="body" sz="half" idx="2"/>
          </p:nvPr>
        </p:nvSpPr>
        <p:spPr>
          <a:xfrm>
            <a:off x="7447548" y="1503948"/>
            <a:ext cx="2971800" cy="4448438"/>
          </a:xfrm>
        </p:spPr>
        <p:txBody>
          <a:bodyPr>
            <a:normAutofit/>
          </a:bodyPr>
          <a:lstStyle/>
          <a:p>
            <a:pPr marL="342900" indent="-342900">
              <a:buClr>
                <a:schemeClr val="accent2">
                  <a:lumMod val="75000"/>
                </a:schemeClr>
              </a:buClr>
              <a:buFont typeface="Wingdings" pitchFamily="2" charset="2"/>
              <a:buChar char="q"/>
            </a:pPr>
            <a:endParaRPr lang="en-US" sz="2000" dirty="0" smtClean="0">
              <a:latin typeface="Footlight MT Light" pitchFamily="18" charset="0"/>
            </a:endParaRPr>
          </a:p>
          <a:p>
            <a:pPr marL="342900" indent="-342900">
              <a:buClr>
                <a:schemeClr val="accent2">
                  <a:lumMod val="75000"/>
                </a:schemeClr>
              </a:buClr>
              <a:buFont typeface="Wingdings" pitchFamily="2" charset="2"/>
              <a:buChar char="ü"/>
            </a:pPr>
            <a:endParaRPr lang="en-US" sz="2000" dirty="0">
              <a:latin typeface="Footlight MT Light" pitchFamily="18" charset="0"/>
            </a:endParaRPr>
          </a:p>
        </p:txBody>
      </p:sp>
      <p:sp>
        <p:nvSpPr>
          <p:cNvPr id="12" name="Content Placeholder 11"/>
          <p:cNvSpPr>
            <a:spLocks noGrp="1"/>
          </p:cNvSpPr>
          <p:nvPr>
            <p:ph idx="12"/>
          </p:nvPr>
        </p:nvSpPr>
        <p:spPr>
          <a:xfrm>
            <a:off x="4043426" y="1406842"/>
            <a:ext cx="3463289" cy="3531088"/>
          </a:xfrm>
        </p:spPr>
        <p:txBody>
          <a:bodyPr>
            <a:normAutofit/>
          </a:bodyPr>
          <a:lstStyle/>
          <a:p>
            <a:pPr marL="0" indent="0">
              <a:buNone/>
            </a:pPr>
            <a:endParaRPr lang="en-US" sz="2400" b="1" dirty="0" smtClean="0">
              <a:latin typeface="Footlight MT Light" pitchFamily="18" charset="0"/>
            </a:endParaRPr>
          </a:p>
          <a:p>
            <a:pPr marL="0" indent="0">
              <a:buNone/>
            </a:pPr>
            <a:r>
              <a:rPr lang="en-US" sz="2400" b="1" dirty="0" smtClean="0">
                <a:latin typeface="Footlight MT Light" pitchFamily="18" charset="0"/>
              </a:rPr>
              <a:t>Air Vent:</a:t>
            </a:r>
          </a:p>
          <a:p>
            <a:pPr>
              <a:buFont typeface="Wingdings" pitchFamily="2" charset="2"/>
              <a:buChar char="q"/>
            </a:pPr>
            <a:r>
              <a:rPr lang="en-US" dirty="0" smtClean="0">
                <a:latin typeface="Footlight MT Light" pitchFamily="18" charset="0"/>
              </a:rPr>
              <a:t> Checks AQI</a:t>
            </a:r>
          </a:p>
          <a:p>
            <a:pPr>
              <a:buFont typeface="Wingdings" pitchFamily="2" charset="2"/>
              <a:buChar char="q"/>
            </a:pPr>
            <a:r>
              <a:rPr lang="en-US" dirty="0" smtClean="0">
                <a:latin typeface="Footlight MT Light" pitchFamily="18" charset="0"/>
              </a:rPr>
              <a:t> Air Quality </a:t>
            </a:r>
            <a:r>
              <a:rPr lang="en-US" dirty="0">
                <a:latin typeface="Footlight MT Light" pitchFamily="18" charset="0"/>
              </a:rPr>
              <a:t>A</a:t>
            </a:r>
            <a:r>
              <a:rPr lang="en-US" dirty="0" smtClean="0">
                <a:latin typeface="Footlight MT Light" pitchFamily="18" charset="0"/>
              </a:rPr>
              <a:t>nalysis</a:t>
            </a:r>
          </a:p>
          <a:p>
            <a:pPr>
              <a:buFont typeface="Wingdings" pitchFamily="2" charset="2"/>
              <a:buChar char="q"/>
            </a:pPr>
            <a:r>
              <a:rPr lang="en-US" dirty="0" smtClean="0">
                <a:latin typeface="Footlight MT Light" pitchFamily="18" charset="0"/>
              </a:rPr>
              <a:t> Filter the Air</a:t>
            </a:r>
          </a:p>
          <a:p>
            <a:pPr>
              <a:buFont typeface="Wingdings" pitchFamily="2" charset="2"/>
              <a:buChar char="q"/>
            </a:pPr>
            <a:r>
              <a:rPr lang="en-US" dirty="0" smtClean="0">
                <a:latin typeface="Footlight MT Light" pitchFamily="18" charset="0"/>
              </a:rPr>
              <a:t> Alert in High </a:t>
            </a:r>
            <a:r>
              <a:rPr lang="en-US" dirty="0">
                <a:latin typeface="Footlight MT Light" pitchFamily="18" charset="0"/>
              </a:rPr>
              <a:t>P</a:t>
            </a:r>
            <a:r>
              <a:rPr lang="en-US" dirty="0" smtClean="0">
                <a:latin typeface="Footlight MT Light" pitchFamily="18" charset="0"/>
              </a:rPr>
              <a:t>ollution </a:t>
            </a:r>
            <a:r>
              <a:rPr lang="en-US" dirty="0">
                <a:latin typeface="Footlight MT Light" pitchFamily="18" charset="0"/>
              </a:rPr>
              <a:t>A</a:t>
            </a:r>
            <a:r>
              <a:rPr lang="en-US" dirty="0" smtClean="0">
                <a:latin typeface="Footlight MT Light" pitchFamily="18" charset="0"/>
              </a:rPr>
              <a:t>rea</a:t>
            </a:r>
          </a:p>
          <a:p>
            <a:pPr>
              <a:buFont typeface="Wingdings" pitchFamily="2" charset="2"/>
              <a:buChar char="q"/>
            </a:pPr>
            <a:endParaRPr lang="en-US" sz="2400" dirty="0" smtClean="0">
              <a:latin typeface="Footlight MT Light" pitchFamily="18" charset="0"/>
            </a:endParaRPr>
          </a:p>
          <a:p>
            <a:pPr marL="0" indent="0">
              <a:buNone/>
            </a:pPr>
            <a:endParaRPr lang="en-US" sz="2400" dirty="0" smtClean="0">
              <a:latin typeface="Footlight MT Light" pitchFamily="18" charset="0"/>
            </a:endParaRPr>
          </a:p>
        </p:txBody>
      </p:sp>
      <p:sp>
        <p:nvSpPr>
          <p:cNvPr id="13" name="Content Placeholder 12"/>
          <p:cNvSpPr>
            <a:spLocks noGrp="1"/>
          </p:cNvSpPr>
          <p:nvPr>
            <p:ph idx="13"/>
          </p:nvPr>
        </p:nvSpPr>
        <p:spPr>
          <a:xfrm>
            <a:off x="7729331" y="1057731"/>
            <a:ext cx="4403558" cy="4229310"/>
          </a:xfrm>
        </p:spPr>
        <p:txBody>
          <a:bodyPr>
            <a:normAutofit/>
          </a:bodyPr>
          <a:lstStyle/>
          <a:p>
            <a:pPr marL="0" indent="0">
              <a:buNone/>
            </a:pPr>
            <a:r>
              <a:rPr lang="en-US" sz="2400" b="1" dirty="0" smtClean="0">
                <a:latin typeface="Footlight MT Light" pitchFamily="18" charset="0"/>
              </a:rPr>
              <a:t>Wi-Fi Module:</a:t>
            </a:r>
          </a:p>
          <a:p>
            <a:pPr>
              <a:buClr>
                <a:schemeClr val="accent3">
                  <a:lumMod val="90000"/>
                  <a:lumOff val="10000"/>
                </a:schemeClr>
              </a:buClr>
              <a:buFont typeface="Wingdings" pitchFamily="2" charset="2"/>
              <a:buChar char="q"/>
            </a:pPr>
            <a:r>
              <a:rPr lang="en-US" sz="2400" dirty="0" smtClean="0">
                <a:latin typeface="Footlight MT Light" pitchFamily="18" charset="0"/>
              </a:rPr>
              <a:t> </a:t>
            </a:r>
            <a:r>
              <a:rPr lang="en-US" dirty="0" smtClean="0">
                <a:latin typeface="Footlight MT Light" pitchFamily="18" charset="0"/>
              </a:rPr>
              <a:t>Reminder for Medication</a:t>
            </a:r>
          </a:p>
          <a:p>
            <a:pPr>
              <a:buClr>
                <a:schemeClr val="accent3">
                  <a:lumMod val="90000"/>
                  <a:lumOff val="10000"/>
                </a:schemeClr>
              </a:buClr>
              <a:buFont typeface="Wingdings" pitchFamily="2" charset="2"/>
              <a:buChar char="q"/>
            </a:pPr>
            <a:r>
              <a:rPr lang="en-US" dirty="0" smtClean="0">
                <a:latin typeface="Footlight MT Light" pitchFamily="18" charset="0"/>
              </a:rPr>
              <a:t> Monitor and Corrects Users Inhalation Technique </a:t>
            </a:r>
          </a:p>
          <a:p>
            <a:pPr>
              <a:buClr>
                <a:schemeClr val="accent3">
                  <a:lumMod val="90000"/>
                  <a:lumOff val="10000"/>
                </a:schemeClr>
              </a:buClr>
              <a:buFont typeface="Wingdings" pitchFamily="2" charset="2"/>
              <a:buChar char="q"/>
            </a:pPr>
            <a:r>
              <a:rPr lang="en-US" dirty="0" smtClean="0">
                <a:latin typeface="Footlight MT Light" pitchFamily="18" charset="0"/>
              </a:rPr>
              <a:t> Tracks Complete Medication History</a:t>
            </a:r>
          </a:p>
          <a:p>
            <a:pPr>
              <a:buClr>
                <a:schemeClr val="accent3">
                  <a:lumMod val="90000"/>
                  <a:lumOff val="10000"/>
                </a:schemeClr>
              </a:buClr>
              <a:buFont typeface="Wingdings" pitchFamily="2" charset="2"/>
              <a:buChar char="q"/>
            </a:pPr>
            <a:r>
              <a:rPr lang="en-US" dirty="0" smtClean="0">
                <a:latin typeface="Footlight MT Light" pitchFamily="18" charset="0"/>
              </a:rPr>
              <a:t> Prevents and Alerts Dose Overused</a:t>
            </a:r>
          </a:p>
          <a:p>
            <a:pPr marL="0" indent="0">
              <a:buClr>
                <a:schemeClr val="accent3">
                  <a:lumMod val="90000"/>
                  <a:lumOff val="10000"/>
                </a:schemeClr>
              </a:buClr>
              <a:buNone/>
            </a:pPr>
            <a:endParaRPr lang="en-US" dirty="0">
              <a:latin typeface="Footlight MT Light" pitchFamily="18" charset="0"/>
            </a:endParaRPr>
          </a:p>
        </p:txBody>
      </p:sp>
      <p:sp>
        <p:nvSpPr>
          <p:cNvPr id="14" name="Text Placeholder 13"/>
          <p:cNvSpPr>
            <a:spLocks noGrp="1"/>
          </p:cNvSpPr>
          <p:nvPr>
            <p:ph type="body" sz="half" idx="14"/>
          </p:nvPr>
        </p:nvSpPr>
        <p:spPr>
          <a:xfrm>
            <a:off x="4595889" y="5144979"/>
            <a:ext cx="2358364" cy="807405"/>
          </a:xfrm>
        </p:spPr>
        <p:txBody>
          <a:bodyPr/>
          <a:lstStyle/>
          <a:p>
            <a:endParaRPr lang="en-US" dirty="0"/>
          </a:p>
        </p:txBody>
      </p:sp>
      <p:sp>
        <p:nvSpPr>
          <p:cNvPr id="15" name="Text Placeholder 14"/>
          <p:cNvSpPr>
            <a:spLocks noGrp="1"/>
          </p:cNvSpPr>
          <p:nvPr>
            <p:ph type="body" sz="half" idx="15"/>
          </p:nvPr>
        </p:nvSpPr>
        <p:spPr>
          <a:xfrm>
            <a:off x="335061" y="5035036"/>
            <a:ext cx="1535303" cy="806506"/>
          </a:xfrm>
        </p:spPr>
        <p:txBody>
          <a:bodyPr/>
          <a:lstStyle/>
          <a:p>
            <a:endParaRPr lang="en-US" dirty="0"/>
          </a:p>
        </p:txBody>
      </p:sp>
      <p:sp>
        <p:nvSpPr>
          <p:cNvPr id="16" name="Text Placeholder 15"/>
          <p:cNvSpPr>
            <a:spLocks noGrp="1"/>
          </p:cNvSpPr>
          <p:nvPr>
            <p:ph type="body" sz="quarter" idx="16"/>
          </p:nvPr>
        </p:nvSpPr>
        <p:spPr>
          <a:xfrm>
            <a:off x="1278876" y="818147"/>
            <a:ext cx="9618391" cy="661737"/>
          </a:xfrm>
        </p:spPr>
        <p:txBody>
          <a:bodyPr/>
          <a:lstStyle/>
          <a:p>
            <a:pPr marL="0" indent="0">
              <a:buNone/>
            </a:pPr>
            <a:r>
              <a:rPr lang="en-US" dirty="0" smtClean="0">
                <a:solidFill>
                  <a:schemeClr val="accent1"/>
                </a:solidFill>
              </a:rPr>
              <a:t>TWO USER INTERFACE : a)</a:t>
            </a:r>
            <a:r>
              <a:rPr lang="en-US" dirty="0" smtClean="0">
                <a:solidFill>
                  <a:schemeClr val="accent1"/>
                </a:solidFill>
                <a:latin typeface="Footlight MT Light" pitchFamily="18" charset="0"/>
              </a:rPr>
              <a:t>Patients  b)Smart </a:t>
            </a:r>
            <a:r>
              <a:rPr lang="en-US" dirty="0">
                <a:solidFill>
                  <a:schemeClr val="accent1"/>
                </a:solidFill>
                <a:latin typeface="Footlight MT Light" pitchFamily="18" charset="0"/>
              </a:rPr>
              <a:t>phone – </a:t>
            </a:r>
            <a:r>
              <a:rPr lang="en-US" dirty="0" smtClean="0">
                <a:solidFill>
                  <a:schemeClr val="accent1"/>
                </a:solidFill>
                <a:latin typeface="Footlight MT Light" pitchFamily="18" charset="0"/>
              </a:rPr>
              <a:t>Cloud</a:t>
            </a:r>
            <a:endParaRPr lang="en-US" dirty="0">
              <a:solidFill>
                <a:schemeClr val="accent1"/>
              </a:solidFill>
              <a:latin typeface="Footlight MT Light" pitchFamily="18" charset="0"/>
            </a:endParaRPr>
          </a:p>
          <a:p>
            <a:endParaRPr lang="en-US" dirty="0">
              <a:latin typeface="Footlight MT Light" pitchFamily="18" charset="0"/>
            </a:endParaRPr>
          </a:p>
        </p:txBody>
      </p:sp>
      <p:sp>
        <p:nvSpPr>
          <p:cNvPr id="4" name="Title 3"/>
          <p:cNvSpPr>
            <a:spLocks noGrp="1"/>
          </p:cNvSpPr>
          <p:nvPr>
            <p:ph type="title"/>
          </p:nvPr>
        </p:nvSpPr>
        <p:spPr>
          <a:xfrm>
            <a:off x="757989" y="12031"/>
            <a:ext cx="10158433" cy="1489357"/>
          </a:xfrm>
          <a:ln>
            <a:solidFill>
              <a:schemeClr val="accent1"/>
            </a:solidFill>
          </a:ln>
        </p:spPr>
        <p:txBody>
          <a:bodyPr>
            <a:normAutofit/>
          </a:bodyPr>
          <a:lstStyle/>
          <a:p>
            <a:r>
              <a:rPr lang="en-US" altLang="en-US" sz="3600" b="1" dirty="0" smtClean="0"/>
              <a:t>  </a:t>
            </a:r>
            <a:r>
              <a:rPr lang="en-US" altLang="en-US" sz="4800" b="1" dirty="0" smtClean="0"/>
              <a:t>WORKING</a:t>
            </a:r>
            <a:r>
              <a:rPr lang="en-US" altLang="en-GB" sz="3600" b="1" dirty="0" smtClean="0"/>
              <a:t> </a:t>
            </a:r>
            <a:endParaRPr lang="en-US" sz="3600" dirty="0">
              <a:latin typeface="Comic Sans MS" pitchFamily="66" charset="0"/>
            </a:endParaRPr>
          </a:p>
        </p:txBody>
      </p:sp>
      <p:pic>
        <p:nvPicPr>
          <p:cNvPr id="18" name="Picture 2" descr="Asthma Inhalers"/>
          <p:cNvPicPr>
            <a:picLocks noChangeAspect="1" noChangeArrowheads="1"/>
          </p:cNvPicPr>
          <p:nvPr/>
        </p:nvPicPr>
        <p:blipFill rotWithShape="1">
          <a:blip r:embed="rId2"/>
          <a:srcRect l="61413" t="36446" r="4477" b="13861"/>
          <a:stretch>
            <a:fillRect/>
          </a:stretch>
        </p:blipFill>
        <p:spPr bwMode="auto">
          <a:xfrm>
            <a:off x="335061" y="3898114"/>
            <a:ext cx="2547287" cy="1943428"/>
          </a:xfrm>
          <a:prstGeom prst="rect">
            <a:avLst/>
          </a:prstGeom>
          <a:noFill/>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8423" y="4356600"/>
            <a:ext cx="2763253" cy="1660358"/>
          </a:xfrm>
          <a:prstGeom prst="rect">
            <a:avLst/>
          </a:prstGeom>
        </p:spPr>
      </p:pic>
      <p:pic>
        <p:nvPicPr>
          <p:cNvPr id="17" name="Graphic 6" descr="Gears icon"/>
          <p:cNvPicPr>
            <a:picLocks noChangeAspect="1"/>
          </p:cNvPicPr>
          <p:nvPr/>
        </p:nvPicPr>
        <p:blipFill>
          <a:blip r:embed="rId4"/>
          <a:stretch>
            <a:fillRect/>
          </a:stretch>
        </p:blipFill>
        <p:spPr>
          <a:xfrm>
            <a:off x="9648233" y="190748"/>
            <a:ext cx="1122450" cy="1122450"/>
          </a:xfrm>
          <a:prstGeom prst="rect">
            <a:avLst/>
          </a:prstGeom>
        </p:spPr>
      </p:pic>
      <p:pic>
        <p:nvPicPr>
          <p:cNvPr id="2050" name="Picture 2" descr="ESP8266 WiFi Module at Rs 230/piece | Rama Mandi | Jalandhar| ID:  18795392230"/>
          <p:cNvPicPr>
            <a:picLocks noChangeAspect="1" noChangeArrowheads="1"/>
          </p:cNvPicPr>
          <p:nvPr/>
        </p:nvPicPr>
        <p:blipFill rotWithShape="1">
          <a:blip r:embed="rId5">
            <a:extLst>
              <a:ext uri="{28A0092B-C50C-407E-A947-70E740481C1C}">
                <a14:useLocalDpi xmlns:a14="http://schemas.microsoft.com/office/drawing/2010/main" val="0"/>
              </a:ext>
            </a:extLst>
          </a:blip>
          <a:srcRect l="9563" t="3807" r="8759" b="5472"/>
          <a:stretch/>
        </p:blipFill>
        <p:spPr bwMode="auto">
          <a:xfrm>
            <a:off x="8601074" y="4356600"/>
            <a:ext cx="2660072" cy="167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534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3C0199F-A274-44C6-BF37-784A855E6EEA}"/>
              </a:ext>
            </a:extLst>
          </p:cNvPr>
          <p:cNvSpPr>
            <a:spLocks noGrp="1"/>
          </p:cNvSpPr>
          <p:nvPr>
            <p:ph idx="1"/>
          </p:nvPr>
        </p:nvSpPr>
        <p:spPr>
          <a:xfrm>
            <a:off x="4680284" y="1645521"/>
            <a:ext cx="6222138" cy="4165731"/>
          </a:xfrm>
        </p:spPr>
        <p:txBody>
          <a:bodyPr>
            <a:normAutofit/>
          </a:bodyPr>
          <a:lstStyle/>
          <a:p>
            <a:pPr marL="0" lvl="0" indent="0">
              <a:buClr>
                <a:schemeClr val="accent1">
                  <a:lumMod val="75000"/>
                </a:schemeClr>
              </a:buClr>
              <a:buNone/>
            </a:pPr>
            <a:endParaRPr lang="en-US" sz="2400" dirty="0" smtClean="0">
              <a:solidFill>
                <a:srgbClr val="000000"/>
              </a:solidFill>
              <a:latin typeface="Comic Sans MS" pitchFamily="66" charset="0"/>
              <a:ea typeface="MS PGothic" pitchFamily="34" charset="-128"/>
              <a:cs typeface="Tahoma" panose="020B0604030504040204" pitchFamily="34" charset="0"/>
            </a:endParaRPr>
          </a:p>
          <a:p>
            <a:pPr>
              <a:buClr>
                <a:schemeClr val="accent1">
                  <a:lumMod val="75000"/>
                </a:schemeClr>
              </a:buClr>
              <a:buFont typeface="Wingdings" pitchFamily="2" charset="2"/>
              <a:buChar char="q"/>
            </a:pPr>
            <a:r>
              <a:rPr lang="en-US" sz="2400" dirty="0">
                <a:solidFill>
                  <a:srgbClr val="000000"/>
                </a:solidFill>
                <a:latin typeface="Calisto MT" panose="02040603050505030304" pitchFamily="18" charset="0"/>
                <a:ea typeface="MS PGothic" pitchFamily="34" charset="-128"/>
                <a:cs typeface="Tahoma" panose="020B0604030504040204" pitchFamily="34" charset="0"/>
              </a:rPr>
              <a:t>Compact D</a:t>
            </a:r>
            <a:r>
              <a:rPr lang="en-US" sz="2400" dirty="0" smtClean="0">
                <a:solidFill>
                  <a:srgbClr val="000000"/>
                </a:solidFill>
                <a:latin typeface="Calisto MT" panose="02040603050505030304" pitchFamily="18" charset="0"/>
                <a:ea typeface="MS PGothic" pitchFamily="34" charset="-128"/>
                <a:cs typeface="Tahoma" panose="020B0604030504040204" pitchFamily="34" charset="0"/>
              </a:rPr>
              <a:t>esign  </a:t>
            </a:r>
            <a:endParaRPr lang="en-US" sz="2400" dirty="0">
              <a:solidFill>
                <a:srgbClr val="000000"/>
              </a:solidFill>
              <a:latin typeface="Calisto MT" panose="02040603050505030304" pitchFamily="18" charset="0"/>
              <a:ea typeface="MS PGothic" pitchFamily="34" charset="-128"/>
              <a:cs typeface="Tahoma" panose="020B0604030504040204" pitchFamily="34" charset="0"/>
            </a:endParaRPr>
          </a:p>
          <a:p>
            <a:pPr lvl="0">
              <a:buClr>
                <a:schemeClr val="accent1">
                  <a:lumMod val="75000"/>
                </a:schemeClr>
              </a:buClr>
              <a:buFont typeface="Wingdings" pitchFamily="2" charset="2"/>
              <a:buChar char="q"/>
            </a:pPr>
            <a:r>
              <a:rPr lang="en-US" sz="2400" dirty="0" smtClean="0">
                <a:solidFill>
                  <a:srgbClr val="000000"/>
                </a:solidFill>
                <a:latin typeface="Calisto MT" panose="02040603050505030304" pitchFamily="18" charset="0"/>
                <a:ea typeface="MS PGothic" pitchFamily="34" charset="-128"/>
                <a:cs typeface="Tahoma" panose="020B0604030504040204" pitchFamily="34" charset="0"/>
              </a:rPr>
              <a:t>Wearable</a:t>
            </a:r>
          </a:p>
          <a:p>
            <a:pPr lvl="0">
              <a:buClr>
                <a:schemeClr val="accent1">
                  <a:lumMod val="75000"/>
                </a:schemeClr>
              </a:buClr>
              <a:buFont typeface="Wingdings" pitchFamily="2" charset="2"/>
              <a:buChar char="q"/>
            </a:pPr>
            <a:r>
              <a:rPr lang="en-US" sz="2400" dirty="0" smtClean="0">
                <a:solidFill>
                  <a:srgbClr val="000000"/>
                </a:solidFill>
                <a:latin typeface="Calisto MT" panose="02040603050505030304" pitchFamily="18" charset="0"/>
                <a:ea typeface="MS PGothic" pitchFamily="34" charset="-128"/>
                <a:cs typeface="Tahoma" panose="020B0604030504040204" pitchFamily="34" charset="0"/>
              </a:rPr>
              <a:t>Reliable </a:t>
            </a:r>
          </a:p>
          <a:p>
            <a:pPr lvl="0">
              <a:buClr>
                <a:schemeClr val="accent1">
                  <a:lumMod val="75000"/>
                </a:schemeClr>
              </a:buClr>
              <a:buFont typeface="Wingdings" pitchFamily="2" charset="2"/>
              <a:buChar char="q"/>
            </a:pPr>
            <a:r>
              <a:rPr lang="en-US" sz="2400" dirty="0" smtClean="0">
                <a:solidFill>
                  <a:srgbClr val="000000"/>
                </a:solidFill>
                <a:latin typeface="Calisto MT" panose="02040603050505030304" pitchFamily="18" charset="0"/>
                <a:ea typeface="MS PGothic" pitchFamily="34" charset="-128"/>
                <a:cs typeface="Tahoma" panose="020B0604030504040204" pitchFamily="34" charset="0"/>
              </a:rPr>
              <a:t>FDA </a:t>
            </a:r>
          </a:p>
          <a:p>
            <a:pPr lvl="0">
              <a:buClr>
                <a:schemeClr val="accent1">
                  <a:lumMod val="75000"/>
                </a:schemeClr>
              </a:buClr>
              <a:buFont typeface="Wingdings" pitchFamily="2" charset="2"/>
              <a:buChar char="q"/>
            </a:pPr>
            <a:r>
              <a:rPr lang="en-US" sz="2400" dirty="0" smtClean="0">
                <a:solidFill>
                  <a:srgbClr val="000000"/>
                </a:solidFill>
                <a:latin typeface="Calisto MT" panose="02040603050505030304" pitchFamily="18" charset="0"/>
                <a:ea typeface="MS PGothic" pitchFamily="34" charset="-128"/>
                <a:cs typeface="Tahoma" panose="020B0604030504040204" pitchFamily="34" charset="0"/>
              </a:rPr>
              <a:t>Cost Efficient</a:t>
            </a:r>
          </a:p>
          <a:p>
            <a:pPr lvl="0">
              <a:buClr>
                <a:schemeClr val="accent1">
                  <a:lumMod val="75000"/>
                </a:schemeClr>
              </a:buClr>
              <a:buFont typeface="Wingdings" pitchFamily="2" charset="2"/>
              <a:buChar char="q"/>
            </a:pPr>
            <a:r>
              <a:rPr lang="en-US" sz="2400" dirty="0" smtClean="0">
                <a:solidFill>
                  <a:srgbClr val="000000"/>
                </a:solidFill>
                <a:latin typeface="Calisto MT" panose="02040603050505030304" pitchFamily="18" charset="0"/>
                <a:ea typeface="MS PGothic" pitchFamily="34" charset="-128"/>
                <a:cs typeface="Tahoma" panose="020B0604030504040204" pitchFamily="34" charset="0"/>
              </a:rPr>
              <a:t>Data Transfer – Smart Watch</a:t>
            </a:r>
          </a:p>
          <a:p>
            <a:pPr lvl="0">
              <a:buClr>
                <a:schemeClr val="accent1">
                  <a:lumMod val="75000"/>
                </a:schemeClr>
              </a:buClr>
              <a:buFont typeface="Wingdings" pitchFamily="2" charset="2"/>
              <a:buChar char="q"/>
            </a:pPr>
            <a:endParaRPr lang="en-US" sz="2400" dirty="0" smtClean="0">
              <a:solidFill>
                <a:srgbClr val="000000"/>
              </a:solidFill>
              <a:latin typeface="Comic Sans MS" pitchFamily="66" charset="0"/>
              <a:ea typeface="MS PGothic" pitchFamily="34" charset="-128"/>
              <a:cs typeface="Tahoma" panose="020B0604030504040204" pitchFamily="34" charset="0"/>
            </a:endParaRPr>
          </a:p>
          <a:p>
            <a:pPr lvl="0">
              <a:buClr>
                <a:schemeClr val="accent1">
                  <a:lumMod val="75000"/>
                </a:schemeClr>
              </a:buClr>
              <a:buFont typeface="Wingdings" pitchFamily="2" charset="2"/>
              <a:buChar char="q"/>
            </a:pPr>
            <a:endParaRPr lang="en-US" sz="2400" dirty="0">
              <a:solidFill>
                <a:srgbClr val="000000"/>
              </a:solidFill>
              <a:latin typeface="Comic Sans MS" pitchFamily="66" charset="0"/>
              <a:ea typeface="MS PGothic" pitchFamily="34" charset="-128"/>
              <a:cs typeface="Tahoma" panose="020B0604030504040204" pitchFamily="34" charset="0"/>
            </a:endParaRPr>
          </a:p>
        </p:txBody>
      </p:sp>
      <p:sp>
        <p:nvSpPr>
          <p:cNvPr id="4" name="Text Placeholder 3"/>
          <p:cNvSpPr>
            <a:spLocks noGrp="1"/>
          </p:cNvSpPr>
          <p:nvPr>
            <p:ph type="body" sz="half" idx="2"/>
          </p:nvPr>
        </p:nvSpPr>
        <p:spPr>
          <a:xfrm>
            <a:off x="1070807" y="1660357"/>
            <a:ext cx="2535133" cy="1792706"/>
          </a:xfrm>
        </p:spPr>
        <p:txBody>
          <a:bodyPr/>
          <a:lstStyle/>
          <a:p>
            <a:endParaRPr lang="en-US" dirty="0"/>
          </a:p>
        </p:txBody>
      </p:sp>
      <p:sp>
        <p:nvSpPr>
          <p:cNvPr id="2" name="Title 1">
            <a:extLst>
              <a:ext uri="{FF2B5EF4-FFF2-40B4-BE49-F238E27FC236}">
                <a16:creationId xmlns:a16="http://schemas.microsoft.com/office/drawing/2014/main" xmlns="" id="{B569CD3E-5E33-4EB5-A2CE-C636605E633F}"/>
              </a:ext>
            </a:extLst>
          </p:cNvPr>
          <p:cNvSpPr>
            <a:spLocks noGrp="1"/>
          </p:cNvSpPr>
          <p:nvPr>
            <p:ph type="title"/>
          </p:nvPr>
        </p:nvSpPr>
        <p:spPr>
          <a:xfrm>
            <a:off x="2479964" y="315865"/>
            <a:ext cx="10066365" cy="1022797"/>
          </a:xfrm>
        </p:spPr>
        <p:txBody>
          <a:bodyPr>
            <a:normAutofit/>
          </a:bodyPr>
          <a:lstStyle/>
          <a:p>
            <a:r>
              <a:rPr lang="en-US" sz="6000" b="1" dirty="0"/>
              <a:t>FUTURE SCOPE </a:t>
            </a:r>
            <a:endParaRPr lang="en-US" sz="6000" dirty="0">
              <a:latin typeface="Bookman Old Style"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34" y="1660357"/>
            <a:ext cx="3895104" cy="2703827"/>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8166" t="37709" r="13780" b="8066"/>
          <a:stretch/>
        </p:blipFill>
        <p:spPr>
          <a:xfrm>
            <a:off x="9074726" y="1584348"/>
            <a:ext cx="2902039" cy="215021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4727" y="3701345"/>
            <a:ext cx="2902038" cy="2143125"/>
          </a:xfrm>
          <a:prstGeom prst="rect">
            <a:avLst/>
          </a:prstGeom>
        </p:spPr>
      </p:pic>
      <p:pic>
        <p:nvPicPr>
          <p:cNvPr id="10" name="Graphic 9" descr="Star icon"/>
          <p:cNvPicPr>
            <a:picLocks noChangeAspect="1"/>
          </p:cNvPicPr>
          <p:nvPr/>
        </p:nvPicPr>
        <p:blipFill>
          <a:blip r:embed="rId5"/>
          <a:stretch>
            <a:fillRect/>
          </a:stretch>
        </p:blipFill>
        <p:spPr>
          <a:xfrm>
            <a:off x="10028321" y="294662"/>
            <a:ext cx="1044000" cy="1044000"/>
          </a:xfrm>
          <a:prstGeom prst="rect">
            <a:avLst/>
          </a:prstGeom>
        </p:spPr>
      </p:pic>
      <p:pic>
        <p:nvPicPr>
          <p:cNvPr id="12" name="Graphic 9" descr="Star icon"/>
          <p:cNvPicPr>
            <a:picLocks noChangeAspect="1"/>
          </p:cNvPicPr>
          <p:nvPr/>
        </p:nvPicPr>
        <p:blipFill>
          <a:blip r:embed="rId5"/>
          <a:stretch>
            <a:fillRect/>
          </a:stretch>
        </p:blipFill>
        <p:spPr>
          <a:xfrm>
            <a:off x="319170" y="174405"/>
            <a:ext cx="1044000" cy="1044000"/>
          </a:xfrm>
          <a:prstGeom prst="rect">
            <a:avLst/>
          </a:prstGeom>
        </p:spPr>
      </p:pic>
    </p:spTree>
    <p:extLst>
      <p:ext uri="{BB962C8B-B14F-4D97-AF65-F5344CB8AC3E}">
        <p14:creationId xmlns:p14="http://schemas.microsoft.com/office/powerpoint/2010/main" val="1383156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1294363" y="289426"/>
            <a:ext cx="9603275" cy="1049235"/>
          </a:xfrm>
        </p:spPr>
        <p:txBody>
          <a:bodyPr/>
          <a:lstStyle/>
          <a:p>
            <a:r>
              <a:rPr lang="en-US" sz="6400" b="1" dirty="0"/>
              <a:t>MARKET VIABILITY </a:t>
            </a:r>
            <a:endParaRPr lang="zh-CN" altLang="en-US" sz="6400" b="1"/>
          </a:p>
        </p:txBody>
      </p:sp>
      <p:pic>
        <p:nvPicPr>
          <p:cNvPr id="2097154" name="Graphic 4" descr="Man and Woman icon"/>
          <p:cNvPicPr>
            <a:picLocks noChangeAspect="1"/>
          </p:cNvPicPr>
          <p:nvPr/>
        </p:nvPicPr>
        <p:blipFill>
          <a:blip r:embed="rId2"/>
          <a:stretch>
            <a:fillRect/>
          </a:stretch>
        </p:blipFill>
        <p:spPr>
          <a:xfrm>
            <a:off x="9853742" y="216211"/>
            <a:ext cx="1122450" cy="1122450"/>
          </a:xfrm>
          <a:prstGeom prst="rect">
            <a:avLst/>
          </a:prstGeom>
        </p:spPr>
      </p:pic>
      <p:graphicFrame>
        <p:nvGraphicFramePr>
          <p:cNvPr id="2" name="Content Placeholder 1"/>
          <p:cNvGraphicFramePr>
            <a:graphicFrameLocks noGrp="1"/>
          </p:cNvGraphicFramePr>
          <p:nvPr>
            <p:ph idx="1"/>
            <p:extLst>
              <p:ext uri="{D42A27DB-BD31-4B8C-83A1-F6EECF244321}">
                <p14:modId xmlns:p14="http://schemas.microsoft.com/office/powerpoint/2010/main" val="2191360193"/>
              </p:ext>
            </p:extLst>
          </p:nvPr>
        </p:nvGraphicFramePr>
        <p:xfrm>
          <a:off x="-692725" y="1411877"/>
          <a:ext cx="10363200" cy="4253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Smart inhalers: will they help to improve asthma care? | Feature |  Pharmaceutical Journa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77950" y="1537855"/>
            <a:ext cx="4014050" cy="24262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T'S JUST AN APP, ISN'T IT? - ONdrugDeliver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77950" y="3964151"/>
            <a:ext cx="4014049" cy="21179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048593"/>
          <p:cNvSpPr>
            <a:spLocks noGrp="1"/>
          </p:cNvSpPr>
          <p:nvPr>
            <p:ph type="title"/>
          </p:nvPr>
        </p:nvSpPr>
        <p:spPr>
          <a:xfrm>
            <a:off x="421266" y="0"/>
            <a:ext cx="7523018" cy="2455931"/>
          </a:xfrm>
        </p:spPr>
        <p:txBody>
          <a:bodyPr>
            <a:noAutofit/>
          </a:bodyPr>
          <a:lstStyle/>
          <a:p>
            <a:r>
              <a:rPr lang="en-US" sz="4000" b="1" dirty="0"/>
              <a:t>MAKING OUT AN AATMANIRBHAR INDIA   </a:t>
            </a:r>
            <a:endParaRPr lang="en-GB" sz="4000" b="1" dirty="0"/>
          </a:p>
        </p:txBody>
      </p:sp>
      <p:sp>
        <p:nvSpPr>
          <p:cNvPr id="1048596" name="Text Placeholder 1048595"/>
          <p:cNvSpPr>
            <a:spLocks noGrp="1"/>
          </p:cNvSpPr>
          <p:nvPr>
            <p:ph type="body" sz="half" idx="2"/>
          </p:nvPr>
        </p:nvSpPr>
        <p:spPr>
          <a:xfrm>
            <a:off x="401781" y="3255817"/>
            <a:ext cx="7010401" cy="2646219"/>
          </a:xfrm>
        </p:spPr>
        <p:txBody>
          <a:bodyPr>
            <a:normAutofit lnSpcReduction="10000"/>
          </a:bodyPr>
          <a:lstStyle/>
          <a:p>
            <a:pPr marL="285750" indent="-285750">
              <a:buFont typeface="Wingdings" panose="05000000000000000000" pitchFamily="2" charset="2"/>
              <a:buChar char="q"/>
            </a:pPr>
            <a:r>
              <a:rPr lang="en-GB" dirty="0" smtClean="0"/>
              <a:t>Increases Smart Inhalers Market </a:t>
            </a:r>
            <a:r>
              <a:rPr lang="en-GB" dirty="0"/>
              <a:t>S</a:t>
            </a:r>
            <a:r>
              <a:rPr lang="en-GB" dirty="0" smtClean="0"/>
              <a:t>ize</a:t>
            </a:r>
          </a:p>
          <a:p>
            <a:pPr marL="285750" indent="-285750">
              <a:buFont typeface="Wingdings" panose="05000000000000000000" pitchFamily="2" charset="2"/>
              <a:buChar char="q"/>
            </a:pPr>
            <a:r>
              <a:rPr lang="en-GB" dirty="0" smtClean="0"/>
              <a:t>Reduction In </a:t>
            </a:r>
            <a:r>
              <a:rPr lang="en-GB" dirty="0"/>
              <a:t>I</a:t>
            </a:r>
            <a:r>
              <a:rPr lang="en-GB" dirty="0" smtClean="0"/>
              <a:t>mport </a:t>
            </a:r>
            <a:r>
              <a:rPr lang="en-GB" dirty="0"/>
              <a:t>C</a:t>
            </a:r>
            <a:r>
              <a:rPr lang="en-GB" dirty="0" smtClean="0"/>
              <a:t>harges </a:t>
            </a:r>
          </a:p>
          <a:p>
            <a:pPr marL="285750" indent="-285750">
              <a:buFont typeface="Wingdings" panose="05000000000000000000" pitchFamily="2" charset="2"/>
              <a:buChar char="q"/>
            </a:pPr>
            <a:r>
              <a:rPr lang="en-GB" dirty="0" smtClean="0"/>
              <a:t>Efficient Internal Manufacturing </a:t>
            </a:r>
          </a:p>
          <a:p>
            <a:pPr marL="285750" indent="-285750">
              <a:buFont typeface="Wingdings" panose="05000000000000000000" pitchFamily="2" charset="2"/>
              <a:buChar char="q"/>
            </a:pPr>
            <a:r>
              <a:rPr lang="en-GB" dirty="0" smtClean="0"/>
              <a:t>Enhanced Economy </a:t>
            </a:r>
          </a:p>
          <a:p>
            <a:pPr marL="285750" indent="-285750">
              <a:buFont typeface="Wingdings" panose="05000000000000000000" pitchFamily="2" charset="2"/>
              <a:buChar char="q"/>
            </a:pPr>
            <a:r>
              <a:rPr lang="en-GB" dirty="0" smtClean="0"/>
              <a:t>Effective Handling Of COVID 19 Pandemic </a:t>
            </a:r>
          </a:p>
          <a:p>
            <a:pPr marL="285750" indent="-285750">
              <a:buFont typeface="Wingdings" panose="05000000000000000000" pitchFamily="2" charset="2"/>
              <a:buChar char="q"/>
            </a:pPr>
            <a:r>
              <a:rPr lang="en-GB" dirty="0" smtClean="0"/>
              <a:t>Empowering Telemedicine Technology </a:t>
            </a:r>
            <a:endParaRPr lang="en-GB" dirty="0"/>
          </a:p>
        </p:txBody>
      </p:sp>
      <p:pic>
        <p:nvPicPr>
          <p:cNvPr id="2058" name="Picture 10" descr="Adopt aggressive export oriented approach with diplomacy in pursuing  Atamnirbhar Bharat Abhiyan by thinking globally ..."/>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2972" r="22972"/>
          <a:stretch>
            <a:fillRect/>
          </a:stretch>
        </p:blipFill>
        <p:spPr bwMode="auto">
          <a:xfrm>
            <a:off x="8290645" y="1058566"/>
            <a:ext cx="2515902" cy="23496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mondrian.mashable.com/2012%252F12%252F04%252Fa6%252Fwhatittakes.b9d.jpg%252F950x534__filters%253Aquality%252880%25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3759" y="3408218"/>
            <a:ext cx="3239149" cy="17415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954821D-4037-4628-A099-2B4E1082A1A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353</Words>
  <Application>Microsoft Office PowerPoint</Application>
  <PresentationFormat>Custom</PresentationFormat>
  <Paragraphs>91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Gallery</vt:lpstr>
      <vt:lpstr>E-HEALTH DEVISED SMART INHALER </vt:lpstr>
      <vt:lpstr>INTRODUCTION </vt:lpstr>
      <vt:lpstr>DEVELOPMENT </vt:lpstr>
      <vt:lpstr>DEVELOPMENT </vt:lpstr>
      <vt:lpstr>DEVELOPMENT </vt:lpstr>
      <vt:lpstr>  WORKING </vt:lpstr>
      <vt:lpstr>FUTURE SCOPE </vt:lpstr>
      <vt:lpstr>MARKET VIABILITY </vt:lpstr>
      <vt:lpstr>MAKING OUT AN AATMANIRBHAR INDIA   </vt:lpstr>
      <vt:lpstr>MEMBERS OF PHOENIX CLIQUE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2020-08-17T05:04:30Z</dcterms:created>
  <dcterms:modified xsi:type="dcterms:W3CDTF">2020-08-18T17:30:45Z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