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a:t> </a:t>
            </a:r>
            <a:r>
              <a:rPr lang="en-IN" sz="2400" dirty="0"/>
              <a:t>S.BHUVANESWARI </a:t>
            </a:r>
            <a:endParaRPr lang="en-IN" sz="2400" dirty="0" smtClean="0"/>
          </a:p>
          <a:p>
            <a:r>
              <a:rPr lang="en-US" sz="2400" dirty="0" smtClean="0"/>
              <a:t>REGISTER </a:t>
            </a:r>
            <a:r>
              <a:rPr lang="en-US" sz="2400" dirty="0"/>
              <a:t>NO</a:t>
            </a:r>
            <a:r>
              <a:rPr lang="x-none" sz="2400"/>
              <a:t> </a:t>
            </a:r>
            <a:r>
              <a:rPr lang="en-IN" sz="2400" dirty="0" smtClean="0"/>
              <a:t>       </a:t>
            </a:r>
            <a:r>
              <a:rPr lang="en-US" sz="2400" dirty="0" smtClean="0"/>
              <a:t>:</a:t>
            </a:r>
            <a:r>
              <a:rPr lang="x-none" sz="2400" smtClean="0"/>
              <a:t>  </a:t>
            </a:r>
            <a:r>
              <a:rPr lang="x-none" sz="2400" smtClean="0"/>
              <a:t>22011110360</a:t>
            </a:r>
            <a:r>
              <a:rPr lang="en-IN" sz="2400" dirty="0" smtClean="0"/>
              <a:t>08</a:t>
            </a:r>
            <a:endParaRPr lang="x-none" sz="2400" smtClean="0"/>
          </a:p>
          <a:p>
            <a:r>
              <a:rPr lang="x-none" sz="2400" smtClean="0"/>
              <a:t>NM ID                     : </a:t>
            </a:r>
            <a:r>
              <a:rPr lang="en-IN" sz="2400" smtClean="0"/>
              <a:t>asunm111unm1112201111036008</a:t>
            </a:r>
            <a:r>
              <a:rPr lang="x-none" sz="2400" smtClean="0"/>
              <a:t> </a:t>
            </a:r>
            <a:endParaRPr lang="en-US" sz="2400" dirty="0" smtClean="0"/>
          </a:p>
          <a:p>
            <a:r>
              <a:rPr lang="en-US" sz="2400" dirty="0" smtClean="0"/>
              <a:t>DEPARTMENT</a:t>
            </a:r>
            <a:r>
              <a:rPr lang="x-none" sz="2400" smtClean="0"/>
              <a:t>       </a:t>
            </a:r>
            <a:r>
              <a:rPr lang="en-US" sz="2400" dirty="0"/>
              <a:t>:</a:t>
            </a:r>
            <a:r>
              <a:rPr lang="x-none" sz="2400" dirty="0"/>
              <a:t>   B.COM (GENERAL) 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xmlns=""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xmlns=""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xmlns=""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xmlns=""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xmlns=""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xmlns=""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311</TotalTime>
  <Words>1043</Words>
  <Application>Microsoft Office PowerPoint</Application>
  <PresentationFormat>Custom</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32</cp:revision>
  <dcterms:created xsi:type="dcterms:W3CDTF">2024-03-29T15:07:22Z</dcterms:created>
  <dcterms:modified xsi:type="dcterms:W3CDTF">2024-09-10T09:09:36Z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