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46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Bhuvitha K G</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6" name="Picture 5" descr="A screenshot of a computer&#10;&#10;Description automatically generated">
            <a:extLst>
              <a:ext uri="{FF2B5EF4-FFF2-40B4-BE49-F238E27FC236}">
                <a16:creationId xmlns:a16="http://schemas.microsoft.com/office/drawing/2014/main" id="{1ECD2814-E8F1-4964-C138-A2C55D957B81}"/>
              </a:ext>
            </a:extLst>
          </p:cNvPr>
          <p:cNvPicPr>
            <a:picLocks noChangeAspect="1"/>
          </p:cNvPicPr>
          <p:nvPr/>
        </p:nvPicPr>
        <p:blipFill>
          <a:blip r:embed="rId3"/>
          <a:stretch>
            <a:fillRect/>
          </a:stretch>
        </p:blipFill>
        <p:spPr>
          <a:xfrm>
            <a:off x="609600" y="1272988"/>
            <a:ext cx="10972800" cy="50247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Calibri</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BHUVITHA</cp:lastModifiedBy>
  <cp:revision>6</cp:revision>
  <dcterms:modified xsi:type="dcterms:W3CDTF">2024-04-04T16:44:28Z</dcterms:modified>
</cp:coreProperties>
</file>