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
          <p:cNvGrpSpPr/>
          <p:nvPr/>
        </p:nvGrpSpPr>
        <p:grpSpPr>
          <a:xfrm>
            <a:off x="876299" y="990600"/>
            <a:ext cx="1743075" cy="1333500"/>
            <a:chOff x="742950" y="1104900"/>
            <a:chExt cx="1743075" cy="1333500"/>
          </a:xfrm>
        </p:grpSpPr>
        <p:sp>
          <p:nvSpPr>
            <p:cNvPr id="224" name="Google Shape;22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29" name="Google Shape;22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0" name="Google Shape;23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31" name="Google Shape;23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BHUVANESHWARI.K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D22CM0</a:t>
            </a:r>
            <a:r>
              <a:rPr lang="en-IN" sz="2400">
                <a:solidFill>
                  <a:schemeClr val="dk1"/>
                </a:solidFill>
                <a:latin typeface="Calibri"/>
                <a:ea typeface="Calibri"/>
                <a:cs typeface="Calibri"/>
                <a:sym typeface="Calibri"/>
              </a:rPr>
              <a:t>24</a:t>
            </a:r>
            <a:r>
              <a:rPr b="0" i="0" lang="en-IN" sz="2400" u="none" cap="none" strike="noStrike">
                <a:solidFill>
                  <a:schemeClr val="dk1"/>
                </a:solidFill>
                <a:latin typeface="Calibri"/>
                <a:ea typeface="Calibri"/>
                <a:cs typeface="Calibri"/>
                <a:sym typeface="Calibri"/>
              </a:rPr>
              <a:t>/asunm1611d22cm0</a:t>
            </a:r>
            <a:r>
              <a:rPr lang="en-IN" sz="2400">
                <a:solidFill>
                  <a:schemeClr val="dk1"/>
                </a:solidFill>
                <a:latin typeface="Calibri"/>
                <a:ea typeface="Calibri"/>
                <a:cs typeface="Calibri"/>
                <a:sym typeface="Calibri"/>
              </a:rPr>
              <a:t>24</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