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Login/sign-up page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Created by: Bhuvneesh sayal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73D6-7410-4BE5-B945-837B3E54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Table of contents</a:t>
            </a:r>
            <a:endParaRPr lang="en-IN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9AC53-62FF-4706-8756-8E4ABC86E000}"/>
              </a:ext>
            </a:extLst>
          </p:cNvPr>
          <p:cNvSpPr txBox="1"/>
          <p:nvPr/>
        </p:nvSpPr>
        <p:spPr>
          <a:xfrm>
            <a:off x="970384" y="2463282"/>
            <a:ext cx="5803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Tech Stack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Upcoming version</a:t>
            </a:r>
          </a:p>
        </p:txBody>
      </p:sp>
    </p:spTree>
    <p:extLst>
      <p:ext uri="{BB962C8B-B14F-4D97-AF65-F5344CB8AC3E}">
        <p14:creationId xmlns:p14="http://schemas.microsoft.com/office/powerpoint/2010/main" val="8063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922A-BBE2-4752-A8AD-68B85390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DF09-85B5-460E-BD0A-8EFF67FCA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 project is based on a Login/sign-up process</a:t>
            </a:r>
          </a:p>
          <a:p>
            <a:r>
              <a:rPr lang="en-US" sz="2800" dirty="0"/>
              <a:t>It allows you to create new username and password.</a:t>
            </a:r>
          </a:p>
          <a:p>
            <a:r>
              <a:rPr lang="en-US" sz="2800" dirty="0"/>
              <a:t>If you forgot your username or password it will be easily recovered.</a:t>
            </a:r>
            <a:endParaRPr lang="en-IN" sz="2800" dirty="0"/>
          </a:p>
        </p:txBody>
      </p:sp>
      <p:pic>
        <p:nvPicPr>
          <p:cNvPr id="1026" name="Picture 2" descr="Awesome looking Login Page with CSS and HTML only - ParallelCodes">
            <a:extLst>
              <a:ext uri="{FF2B5EF4-FFF2-40B4-BE49-F238E27FC236}">
                <a16:creationId xmlns:a16="http://schemas.microsoft.com/office/drawing/2014/main" id="{2EFE878F-D176-4D00-BC4C-0A83C60440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446238"/>
            <a:ext cx="5422900" cy="319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3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922A-BBE2-4752-A8AD-68B85390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Tech stack used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DF09-85B5-460E-BD0A-8EFF67FCA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C++ Programming Language</a:t>
            </a:r>
          </a:p>
          <a:p>
            <a:r>
              <a:rPr lang="en-US" sz="2800" dirty="0" err="1"/>
              <a:t>VScode</a:t>
            </a:r>
            <a:endParaRPr lang="en-US" sz="2800" dirty="0"/>
          </a:p>
        </p:txBody>
      </p:sp>
      <p:pic>
        <p:nvPicPr>
          <p:cNvPr id="2050" name="Picture 2" descr="C++ - Wikipedia">
            <a:extLst>
              <a:ext uri="{FF2B5EF4-FFF2-40B4-BE49-F238E27FC236}">
                <a16:creationId xmlns:a16="http://schemas.microsoft.com/office/drawing/2014/main" id="{9B1BC93F-7BD5-406F-8CD9-97480A1312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1" y="2227263"/>
            <a:ext cx="1786955" cy="20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ll Visual Studio Code on Linux | Snap Store">
            <a:extLst>
              <a:ext uri="{FF2B5EF4-FFF2-40B4-BE49-F238E27FC236}">
                <a16:creationId xmlns:a16="http://schemas.microsoft.com/office/drawing/2014/main" id="{C85C29BA-EAA7-45FB-A6CA-51B3157D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43" y="3471742"/>
            <a:ext cx="2926702" cy="292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8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922A-BBE2-4752-A8AD-68B85390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Upcoming Version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DF09-85B5-460E-BD0A-8EFF67FCA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will include to set a strong password.</a:t>
            </a:r>
          </a:p>
          <a:p>
            <a:r>
              <a:rPr lang="en-US" sz="2800" dirty="0"/>
              <a:t>To recover your password with hint questions created by the user.</a:t>
            </a:r>
            <a:endParaRPr lang="en-IN" sz="2800" dirty="0"/>
          </a:p>
        </p:txBody>
      </p:sp>
      <p:pic>
        <p:nvPicPr>
          <p:cNvPr id="1026" name="Picture 2" descr="Awesome looking Login Page with CSS and HTML only - ParallelCodes">
            <a:extLst>
              <a:ext uri="{FF2B5EF4-FFF2-40B4-BE49-F238E27FC236}">
                <a16:creationId xmlns:a16="http://schemas.microsoft.com/office/drawing/2014/main" id="{2EFE878F-D176-4D00-BC4C-0A83C60440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446238"/>
            <a:ext cx="5422900" cy="319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</TotalTime>
  <Words>88</Words>
  <Application>Microsoft Office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Login/sign-up page </vt:lpstr>
      <vt:lpstr>Table of contents</vt:lpstr>
      <vt:lpstr>Introduction</vt:lpstr>
      <vt:lpstr>Tech stack used</vt:lpstr>
      <vt:lpstr>Upcoming Version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Login/sign-up page </dc:title>
  <dc:creator>Bhuvneesh Sayal</dc:creator>
  <cp:lastModifiedBy>Bhuvneesh Sayal</cp:lastModifiedBy>
  <cp:revision>2</cp:revision>
  <dcterms:created xsi:type="dcterms:W3CDTF">2021-06-27T10:16:38Z</dcterms:created>
  <dcterms:modified xsi:type="dcterms:W3CDTF">2021-06-27T10:27:18Z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