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0644-4317-4E1B-B911-DFB051668FC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17A42-1637-4E0A-BDA7-6B513036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44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20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71BB-1E05-4DCA-B204-E74D985CEE9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6F48CD-F0F7-47B6-A165-925DD128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1097280" y="261888"/>
            <a:ext cx="10058400" cy="76372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Tribhuvan University</a:t>
            </a:r>
            <a:b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Siddhanath Science Campus, Kanchanpur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430" y="1261111"/>
            <a:ext cx="15621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-99266" y="3061497"/>
            <a:ext cx="1231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year project work</a:t>
            </a:r>
          </a:p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739473"/>
            <a:ext cx="1217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 Resource Management System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55607" y="4414024"/>
            <a:ext cx="12179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Bhuwan Buda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32669" y="6104238"/>
            <a:ext cx="620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2078-08-04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6878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(Continued…)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16" y="1295617"/>
            <a:ext cx="8596668" cy="533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diagram of the project that provides broad view about project.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t="39793" r="21817" b="15209"/>
          <a:stretch/>
        </p:blipFill>
        <p:spPr bwMode="auto">
          <a:xfrm>
            <a:off x="1581665" y="1828801"/>
            <a:ext cx="7970108" cy="3954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8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50"/>
            <a:ext cx="12192000" cy="6549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Tools and Technology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885" y="129561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HTML, CSS and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 and Django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PyCharm and Chrome Browser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632"/>
            <a:ext cx="12192000" cy="59312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172" y="1246188"/>
            <a:ext cx="8596668" cy="5488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is less creative than the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activities are done for project implementation: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login in system and creates vacancy.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all vacancy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 the appropriate candidate.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login in system and provides personal and academic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for the vacancy.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all the details.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611"/>
            <a:ext cx="12192000" cy="50250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109" y="1357399"/>
            <a:ext cx="8596668" cy="2522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 Testing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681"/>
            <a:ext cx="12192000" cy="601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594" y="1209118"/>
            <a:ext cx="8596668" cy="19171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Involves providing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create the vacancy.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can apply for the vacancy.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Easy-to-use fully responsive GUI.</a:t>
            </a:r>
          </a:p>
        </p:txBody>
      </p:sp>
    </p:spTree>
    <p:extLst>
      <p:ext uri="{BB962C8B-B14F-4D97-AF65-F5344CB8AC3E}">
        <p14:creationId xmlns:p14="http://schemas.microsoft.com/office/powerpoint/2010/main" val="12013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9"/>
            <a:ext cx="12192000" cy="55193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944" y="14562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May add more functions of making communication.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add the undo function for applying vacancy and hiring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Transferring the projects or documents function can be added.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1669" y="1524000"/>
            <a:ext cx="8596668" cy="1320800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8900000">
                    <a:schemeClr val="accent1">
                      <a:lumMod val="75000"/>
                      <a:alpha val="50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8900000">
                  <a:schemeClr val="accent1">
                    <a:lumMod val="75000"/>
                    <a:alpha val="50000"/>
                  </a:scheme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49015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64724" y="1161535"/>
            <a:ext cx="7309278" cy="521455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Tools and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704"/>
            <a:ext cx="12192000" cy="48191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152" y="1556952"/>
            <a:ext cx="8063040" cy="44720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useful for both user and employee.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can provide its details and apply for the vacancy.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can create the vacancy and hire user as per his/her requirement.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system is fully responsive and supported in all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821"/>
            <a:ext cx="12192000" cy="52722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18" y="1629247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to overcome the problem of searching for job over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employee cannot find appropriate job or person for the job.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time of both user and employee.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350108"/>
            <a:ext cx="12159049" cy="55193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652" y="159217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an easy to use GUI interface for both user and employee.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allow users to provide their personal and academic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employees create their vacancy as per their requirement.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users to apply in the desired vacancy and employee to hire the appropriate user.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464"/>
            <a:ext cx="12192000" cy="5766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077" y="1097909"/>
            <a:ext cx="8596668" cy="17935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reach the objectives of the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the steps and phases of software development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waterfall model to develop our entire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1" t="30953" r="22892" b="11799"/>
          <a:stretch/>
        </p:blipFill>
        <p:spPr>
          <a:xfrm>
            <a:off x="2310715" y="2755558"/>
            <a:ext cx="5968312" cy="41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8"/>
            <a:ext cx="12192000" cy="5395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66" y="1233832"/>
            <a:ext cx="8596668" cy="441320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and edit personal as well as academic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 vacancy.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in the desired vacancy.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 the appropriate candidate.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4679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108"/>
            <a:ext cx="12192000" cy="67550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91" y="1345043"/>
            <a:ext cx="8596668" cy="4487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helps to manage the cost and budget used for building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Feasibility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Someone with basic website knowledge can operate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3039"/>
            <a:ext cx="12192000" cy="6260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026" y="1332687"/>
            <a:ext cx="8596668" cy="353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project design is divided into three parts: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is to make the user’s interaction with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Describes what data are stored and how data and tables are interrelated.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overall design, modules, interfaces and data to satisfy specified requirements.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506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Tribhuvan University Siddhanath Science Campus, Kanchanpur</vt:lpstr>
      <vt:lpstr>Content</vt:lpstr>
      <vt:lpstr>Introduction</vt:lpstr>
      <vt:lpstr>Problem Statement</vt:lpstr>
      <vt:lpstr>Objectives</vt:lpstr>
      <vt:lpstr>Methodology</vt:lpstr>
      <vt:lpstr>Requirement Analysis</vt:lpstr>
      <vt:lpstr>Feasibility Analysis </vt:lpstr>
      <vt:lpstr>Design</vt:lpstr>
      <vt:lpstr>Design (Continued…)</vt:lpstr>
      <vt:lpstr>Working Tools and Technology</vt:lpstr>
      <vt:lpstr>Implementation</vt:lpstr>
      <vt:lpstr>Testing</vt:lpstr>
      <vt:lpstr>Conclusions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Bhuwan Buda</dc:creator>
  <cp:lastModifiedBy>Bhuwan Buda</cp:lastModifiedBy>
  <cp:revision>48</cp:revision>
  <dcterms:created xsi:type="dcterms:W3CDTF">2021-08-11T15:54:05Z</dcterms:created>
  <dcterms:modified xsi:type="dcterms:W3CDTF">2021-11-20T01:47:06Z</dcterms:modified>
</cp:coreProperties>
</file>