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44e7e4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144e7e4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44e7e4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44e7e4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7100" y="974475"/>
            <a:ext cx="5017500" cy="8640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Vaccine on the GO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00500" y="2065650"/>
            <a:ext cx="3470700" cy="4002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 :  Simple _Coders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060400" y="4470450"/>
            <a:ext cx="4569900" cy="4002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Isha Jain, Pratyush Gupta, Bhuwan Singh, Mayank Dubey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554500"/>
            <a:ext cx="7038900" cy="701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r>
              <a:rPr b="1"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</a:t>
            </a:r>
            <a:r>
              <a:rPr b="1"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till now</a:t>
            </a:r>
            <a:endParaRPr b="1"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57525"/>
            <a:ext cx="70389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Login page and Sign up pages are completely set up with error handling set via backend.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Login page of admin is also completely set up ,with one admin backend database details entered.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UI Design of almost all the pages is completed and are kept simple with a minimalistic design.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Both the person getting vaccinated and the health care worker will be verified so that the chances of the frauds will be reduced as both the </a:t>
            </a: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individuals</a:t>
            </a: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 will be accountable.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User interface for the live token tracking is </a:t>
            </a: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implemented</a:t>
            </a: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 in  </a:t>
            </a: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static page, which is yet to be made dynamic.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The database for the drive through and Van distribution of the vaccine has been setup in a secure way so that illicit attempts for fraud are stopped.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The map is set with all the centre locations and is workable.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Searching of centres via pin code is set.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Font typeface="Times New Roman"/>
              <a:buAutoNum type="arabicPeriod"/>
            </a:pPr>
            <a:r>
              <a:rPr lang="en-GB" sz="1417">
                <a:latin typeface="Times New Roman"/>
                <a:ea typeface="Times New Roman"/>
                <a:cs typeface="Times New Roman"/>
                <a:sym typeface="Times New Roman"/>
              </a:rPr>
              <a:t>Secret code of person is all set and will be randomly generated and visible to user.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486800" y="472150"/>
            <a:ext cx="6849600" cy="7233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to be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by the end 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Van system for the elderly and the differently abled people will be fully functional, in accordance with the fact that excess vaccine that cannot be used, will not be wasted.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Drive through system will be efficiently implemented since, traffic at the parking lots will be another cause of annoyance in the people.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Certificates will be generated automatically online for the people so that they are not crowding at the centers, after the get vaccinated and the user can download it.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Tokens will be automatically updated on the website in accordance with the vaccination of the people, hence keep the gathering of the crowd very low at a particular time slot.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Different time slots will be added 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