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1.xml" /><Relationship Id="rId7" Type="http://schemas.openxmlformats.org/officeDocument/2006/relationships/slide" Target="slides/slide5.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tableStyles" Target="tableStyles.xml" /><Relationship Id="rId5" Type="http://schemas.openxmlformats.org/officeDocument/2006/relationships/slide" Target="slides/slide3.xml" /><Relationship Id="rId10"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0" name="Google Shape;10;p2"/>
          <p:cNvSpPr txBox="1">
            <a:spLocks noGrp="1"/>
          </p:cNvSpPr>
          <p:nvPr>
            <p:ph type="ctrTitle"/>
          </p:nvPr>
        </p:nvSpPr>
        <p:spPr>
          <a:xfrm>
            <a:off x="5518865" y="1238584"/>
            <a:ext cx="5722000" cy="394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5518833" y="5131817"/>
            <a:ext cx="5722000" cy="48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07746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6" name="Google Shape;46;p11"/>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Font typeface="Fira Sans Condensed"/>
              <a:buChar char="●"/>
              <a:defRPr sz="1867">
                <a:latin typeface="Fira Sans Condensed"/>
                <a:ea typeface="Fira Sans Condensed"/>
                <a:cs typeface="Fira Sans Condensed"/>
                <a:sym typeface="Fira Sans Condensed"/>
              </a:defRPr>
            </a:lvl1pPr>
            <a:lvl2pPr marL="1219170" lvl="1"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828754" lvl="2"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2438339" lvl="3"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3047924" lvl="4"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3657509" lvl="5"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4267093" lvl="6"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4876678" lvl="7"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5486263" lvl="8"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pPr lvl="0"/>
            <a:r>
              <a:rPr lang="en-US"/>
              <a:t>Click to edit Master text styles</a:t>
            </a:r>
          </a:p>
        </p:txBody>
      </p:sp>
    </p:spTree>
    <p:extLst>
      <p:ext uri="{BB962C8B-B14F-4D97-AF65-F5344CB8AC3E}">
        <p14:creationId xmlns:p14="http://schemas.microsoft.com/office/powerpoint/2010/main" val="281830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32762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419305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4" name="Google Shape;14;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213056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7" name="Google Shape;17;p4"/>
          <p:cNvSpPr txBox="1">
            <a:spLocks noGrp="1"/>
          </p:cNvSpPr>
          <p:nvPr>
            <p:ph type="body" idx="1"/>
          </p:nvPr>
        </p:nvSpPr>
        <p:spPr>
          <a:xfrm>
            <a:off x="1486800" y="1536633"/>
            <a:ext cx="9218400" cy="4608000"/>
          </a:xfrm>
          <a:prstGeom prst="rect">
            <a:avLst/>
          </a:prstGeom>
          <a:solidFill>
            <a:schemeClr val="dk1">
              <a:alpha val="56699"/>
            </a:schemeClr>
          </a:solidFill>
        </p:spPr>
        <p:txBody>
          <a:bodyPr spcFirstLastPara="1" wrap="square" lIns="91425" tIns="91425" rIns="91425" bIns="91425" anchor="t" anchorCtr="0">
            <a:noAutofit/>
          </a:bodyPr>
          <a:lstStyle>
            <a:lvl1pPr marL="609585" lvl="0" indent="-423323">
              <a:lnSpc>
                <a:spcPct val="100000"/>
              </a:lnSpc>
              <a:spcBef>
                <a:spcPts val="0"/>
              </a:spcBef>
              <a:spcAft>
                <a:spcPts val="0"/>
              </a:spcAft>
              <a:buClr>
                <a:srgbClr val="191919"/>
              </a:buClr>
              <a:buSzPts val="1400"/>
              <a:buFont typeface="Anaheim"/>
              <a:buChar char="●"/>
              <a:defRPr sz="1867">
                <a:solidFill>
                  <a:srgbClr val="F3F3F3"/>
                </a:solidFill>
                <a:latin typeface="Fira Sans Condensed"/>
                <a:ea typeface="Fira Sans Condensed"/>
                <a:cs typeface="Fira Sans Condensed"/>
                <a:sym typeface="Fira Sans Condensed"/>
              </a:defRPr>
            </a:lvl1pPr>
            <a:lvl2pPr marL="1219170" lvl="1" indent="-423323">
              <a:spcBef>
                <a:spcPts val="0"/>
              </a:spcBef>
              <a:spcAft>
                <a:spcPts val="0"/>
              </a:spcAft>
              <a:buClr>
                <a:srgbClr val="191919"/>
              </a:buClr>
              <a:buSzPts val="1400"/>
              <a:buFont typeface="Roboto Condensed"/>
              <a:buChar char="○"/>
              <a:defRPr sz="1867">
                <a:latin typeface="Fira Sans Condensed"/>
                <a:ea typeface="Fira Sans Condensed"/>
                <a:cs typeface="Fira Sans Condensed"/>
                <a:sym typeface="Fira Sans Condensed"/>
              </a:defRPr>
            </a:lvl2pPr>
            <a:lvl3pPr marL="1828754" lvl="2" indent="-423323">
              <a:spcBef>
                <a:spcPts val="0"/>
              </a:spcBef>
              <a:spcAft>
                <a:spcPts val="0"/>
              </a:spcAft>
              <a:buClr>
                <a:srgbClr val="191919"/>
              </a:buClr>
              <a:buSzPts val="1400"/>
              <a:buFont typeface="Roboto Condensed"/>
              <a:buChar char="■"/>
              <a:defRPr sz="1600"/>
            </a:lvl3pPr>
            <a:lvl4pPr marL="2438339" lvl="3" indent="-423323">
              <a:spcBef>
                <a:spcPts val="0"/>
              </a:spcBef>
              <a:spcAft>
                <a:spcPts val="0"/>
              </a:spcAft>
              <a:buClr>
                <a:srgbClr val="191919"/>
              </a:buClr>
              <a:buSzPts val="1400"/>
              <a:buFont typeface="Roboto Condensed"/>
              <a:buChar char="●"/>
              <a:defRPr sz="1600"/>
            </a:lvl4pPr>
            <a:lvl5pPr marL="3047924" lvl="4" indent="-423323">
              <a:spcBef>
                <a:spcPts val="0"/>
              </a:spcBef>
              <a:spcAft>
                <a:spcPts val="0"/>
              </a:spcAft>
              <a:buClr>
                <a:srgbClr val="191919"/>
              </a:buClr>
              <a:buSzPts val="1400"/>
              <a:buFont typeface="Roboto Condensed"/>
              <a:buChar char="○"/>
              <a:defRPr sz="1600"/>
            </a:lvl5pPr>
            <a:lvl6pPr marL="3657509" lvl="5" indent="-423323">
              <a:spcBef>
                <a:spcPts val="0"/>
              </a:spcBef>
              <a:spcAft>
                <a:spcPts val="0"/>
              </a:spcAft>
              <a:buClr>
                <a:srgbClr val="191919"/>
              </a:buClr>
              <a:buSzPts val="1400"/>
              <a:buFont typeface="Roboto Condensed"/>
              <a:buChar char="■"/>
              <a:defRPr sz="1600"/>
            </a:lvl6pPr>
            <a:lvl7pPr marL="4267093" lvl="6" indent="-423323">
              <a:spcBef>
                <a:spcPts val="0"/>
              </a:spcBef>
              <a:spcAft>
                <a:spcPts val="0"/>
              </a:spcAft>
              <a:buClr>
                <a:srgbClr val="191919"/>
              </a:buClr>
              <a:buSzPts val="1400"/>
              <a:buFont typeface="Roboto Condensed"/>
              <a:buChar char="●"/>
              <a:defRPr sz="1600"/>
            </a:lvl7pPr>
            <a:lvl8pPr marL="4876678" lvl="7" indent="-423323">
              <a:spcBef>
                <a:spcPts val="0"/>
              </a:spcBef>
              <a:spcAft>
                <a:spcPts val="0"/>
              </a:spcAft>
              <a:buClr>
                <a:srgbClr val="191919"/>
              </a:buClr>
              <a:buSzPts val="1400"/>
              <a:buFont typeface="Roboto Condensed"/>
              <a:buChar char="○"/>
              <a:defRPr sz="1600"/>
            </a:lvl8pPr>
            <a:lvl9pPr marL="5486263" lvl="8" indent="-423323">
              <a:spcBef>
                <a:spcPts val="0"/>
              </a:spcBef>
              <a:spcAft>
                <a:spcPts val="0"/>
              </a:spcAft>
              <a:buClr>
                <a:srgbClr val="191919"/>
              </a:buClr>
              <a:buSzPts val="1400"/>
              <a:buFont typeface="Roboto Condensed"/>
              <a:buChar char="■"/>
              <a:defRPr sz="1600"/>
            </a:lvl9pPr>
          </a:lstStyle>
          <a:p>
            <a:pPr lvl="0"/>
            <a:r>
              <a:rPr lang="en-US"/>
              <a:t>Click to edit Master text styles</a:t>
            </a:r>
          </a:p>
        </p:txBody>
      </p:sp>
      <p:sp>
        <p:nvSpPr>
          <p:cNvPr id="18" name="Google Shape;18;p4"/>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88933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1" name="Google Shape;21;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2" name="Google Shape;22;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3" name="Google Shape;23;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4" name="Google Shape;24;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5" name="Google Shape;25;p5"/>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519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8" name="Google Shape;28;p6"/>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11222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1" name="Google Shape;31;p7"/>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9pPr>
          </a:lstStyle>
          <a:p>
            <a:r>
              <a:rPr lang="en-US"/>
              <a:t>Click to edit Master subtitle style</a:t>
            </a:r>
            <a:endParaRPr/>
          </a:p>
        </p:txBody>
      </p:sp>
      <p:sp>
        <p:nvSpPr>
          <p:cNvPr id="32" name="Google Shape;32;p7"/>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5281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5" name="Google Shape;35;p8"/>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9510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8" name="Google Shape;38;p9"/>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9" name="Google Shape;39;p9"/>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0" name="Google Shape;40;p9"/>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40765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3" name="Google Shape;43;p10"/>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8885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2.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22870739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20880921"/>
      </p:ext>
    </p:extLst>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2BB95-0D82-F4D9-461F-C4BB357101DB}"/>
              </a:ext>
            </a:extLst>
          </p:cNvPr>
          <p:cNvSpPr>
            <a:spLocks noGrp="1"/>
          </p:cNvSpPr>
          <p:nvPr>
            <p:ph type="ctrTitle"/>
          </p:nvPr>
        </p:nvSpPr>
        <p:spPr>
          <a:xfrm>
            <a:off x="5409137" y="589360"/>
            <a:ext cx="5722000" cy="3948000"/>
          </a:xfrm>
        </p:spPr>
        <p:txBody>
          <a:bodyPr/>
          <a:lstStyle/>
          <a:p>
            <a:r>
              <a:rPr lang="en-US" sz="5000" dirty="0">
                <a:latin typeface="Raleway" pitchFamily="2" charset="0"/>
                <a:cs typeface="Rajdhani" panose="020B0604020202020204" charset="0"/>
              </a:rPr>
              <a:t>AI-DRIVEN EXPLORATION AND PREDICTION TRENDS </a:t>
            </a:r>
            <a:endParaRPr lang="en-IN" sz="5000" dirty="0">
              <a:latin typeface="Raleway" pitchFamily="2" charset="0"/>
              <a:cs typeface="Rajdhani" panose="020B0604020202020204" charset="0"/>
            </a:endParaRPr>
          </a:p>
        </p:txBody>
      </p:sp>
      <p:sp>
        <p:nvSpPr>
          <p:cNvPr id="5" name="Subtitle 4">
            <a:extLst>
              <a:ext uri="{FF2B5EF4-FFF2-40B4-BE49-F238E27FC236}">
                <a16:creationId xmlns:a16="http://schemas.microsoft.com/office/drawing/2014/main" id="{A25C4290-F2BD-1E40-CC5E-139D39AC4BE2}"/>
              </a:ext>
            </a:extLst>
          </p:cNvPr>
          <p:cNvSpPr>
            <a:spLocks noGrp="1"/>
          </p:cNvSpPr>
          <p:nvPr>
            <p:ph type="subTitle" idx="1"/>
          </p:nvPr>
        </p:nvSpPr>
        <p:spPr>
          <a:xfrm>
            <a:off x="5409105" y="4482593"/>
            <a:ext cx="5722000" cy="487600"/>
          </a:xfrm>
        </p:spPr>
        <p:txBody>
          <a:bodyPr/>
          <a:lstStyle/>
          <a:p>
            <a:r>
              <a:rPr lang="en-US" dirty="0">
                <a:latin typeface="Hanken grotesk" panose="020B0604020202020204" charset="0"/>
              </a:rPr>
              <a:t>WITH THE REGISTER OF COMPANIES</a:t>
            </a:r>
            <a:endParaRPr lang="en-IN" dirty="0">
              <a:latin typeface="Hanken grotesk" panose="020B0604020202020204" charset="0"/>
            </a:endParaRPr>
          </a:p>
          <a:p>
            <a:endParaRPr lang="en-IN" dirty="0"/>
          </a:p>
        </p:txBody>
      </p:sp>
      <p:pic>
        <p:nvPicPr>
          <p:cNvPr id="6" name="Google Shape;59;p15">
            <a:extLst>
              <a:ext uri="{FF2B5EF4-FFF2-40B4-BE49-F238E27FC236}">
                <a16:creationId xmlns:a16="http://schemas.microsoft.com/office/drawing/2014/main" id="{44B4781E-922F-44D7-318C-24205EC9D076}"/>
              </a:ext>
            </a:extLst>
          </p:cNvPr>
          <p:cNvPicPr preferRelativeResize="0"/>
          <p:nvPr/>
        </p:nvPicPr>
        <p:blipFill rotWithShape="1">
          <a:blip r:embed="rId2">
            <a:alphaModFix/>
          </a:blip>
          <a:srcRect l="25302" r="25297"/>
          <a:stretch/>
        </p:blipFill>
        <p:spPr>
          <a:xfrm>
            <a:off x="1060863" y="892905"/>
            <a:ext cx="3916344" cy="4413824"/>
          </a:xfrm>
          <a:prstGeom prst="rect">
            <a:avLst/>
          </a:prstGeom>
          <a:noFill/>
          <a:ln>
            <a:noFill/>
          </a:ln>
        </p:spPr>
      </p:pic>
      <p:sp>
        <p:nvSpPr>
          <p:cNvPr id="7" name="TextBox 6">
            <a:extLst>
              <a:ext uri="{FF2B5EF4-FFF2-40B4-BE49-F238E27FC236}">
                <a16:creationId xmlns:a16="http://schemas.microsoft.com/office/drawing/2014/main" id="{AFF0605B-E22F-8E2E-FED0-ABBEE6C6139A}"/>
              </a:ext>
            </a:extLst>
          </p:cNvPr>
          <p:cNvSpPr txBox="1"/>
          <p:nvPr/>
        </p:nvSpPr>
        <p:spPr>
          <a:xfrm>
            <a:off x="5623560" y="4901184"/>
            <a:ext cx="3557016" cy="1384995"/>
          </a:xfrm>
          <a:prstGeom prst="rect">
            <a:avLst/>
          </a:prstGeom>
          <a:noFill/>
        </p:spPr>
        <p:txBody>
          <a:bodyPr wrap="square" rtlCol="0">
            <a:spAutoFit/>
          </a:bodyPr>
          <a:lstStyle/>
          <a:p>
            <a:r>
              <a:rPr lang="en-IN" dirty="0">
                <a:solidFill>
                  <a:schemeClr val="tx2"/>
                </a:solidFill>
              </a:rPr>
              <a:t>NAME                       </a:t>
            </a:r>
            <a:r>
              <a:rPr lang="en-IN">
                <a:solidFill>
                  <a:schemeClr val="tx2"/>
                </a:solidFill>
              </a:rPr>
              <a:t>: </a:t>
            </a:r>
            <a:r>
              <a:rPr lang="en-US">
                <a:solidFill>
                  <a:schemeClr val="tx2"/>
                </a:solidFill>
              </a:rPr>
              <a:t>B.BHUVANESWAR</a:t>
            </a:r>
            <a:endParaRPr lang="en-IN" dirty="0">
              <a:solidFill>
                <a:schemeClr val="tx2"/>
              </a:solidFill>
            </a:endParaRPr>
          </a:p>
          <a:p>
            <a:r>
              <a:rPr lang="en-IN" dirty="0">
                <a:solidFill>
                  <a:schemeClr val="tx2"/>
                </a:solidFill>
              </a:rPr>
              <a:t>DEP/SEM                 : CSE – 05</a:t>
            </a:r>
          </a:p>
          <a:p>
            <a:r>
              <a:rPr lang="en-IN" dirty="0">
                <a:solidFill>
                  <a:schemeClr val="tx2"/>
                </a:solidFill>
              </a:rPr>
              <a:t>REG NO                   : 2120211020</a:t>
            </a:r>
            <a:r>
              <a:rPr lang="en-US" dirty="0">
                <a:solidFill>
                  <a:schemeClr val="tx2"/>
                </a:solidFill>
              </a:rPr>
              <a:t>11</a:t>
            </a:r>
            <a:endParaRPr lang="en-IN" dirty="0">
              <a:solidFill>
                <a:schemeClr val="tx2"/>
              </a:solidFill>
            </a:endParaRPr>
          </a:p>
          <a:p>
            <a:r>
              <a:rPr lang="en-IN" dirty="0">
                <a:solidFill>
                  <a:schemeClr val="tx2"/>
                </a:solidFill>
              </a:rPr>
              <a:t>COLLEGE CODE     : 2129</a:t>
            </a:r>
          </a:p>
          <a:p>
            <a:r>
              <a:rPr lang="en-IN" dirty="0">
                <a:solidFill>
                  <a:schemeClr val="tx2"/>
                </a:solidFill>
              </a:rPr>
              <a:t>COLLEGE NAME     : SJCE</a:t>
            </a:r>
          </a:p>
          <a:p>
            <a:endParaRPr lang="en-IN" dirty="0">
              <a:solidFill>
                <a:schemeClr val="tx2"/>
              </a:solidFill>
            </a:endParaRPr>
          </a:p>
        </p:txBody>
      </p:sp>
    </p:spTree>
    <p:extLst>
      <p:ext uri="{BB962C8B-B14F-4D97-AF65-F5344CB8AC3E}">
        <p14:creationId xmlns:p14="http://schemas.microsoft.com/office/powerpoint/2010/main" val="31386214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F2FFD15-A2FF-5A3A-0F59-4FC67B5F5A24}"/>
              </a:ext>
            </a:extLst>
          </p:cNvPr>
          <p:cNvSpPr>
            <a:spLocks noGrp="1"/>
          </p:cNvSpPr>
          <p:nvPr>
            <p:ph type="body" idx="1"/>
          </p:nvPr>
        </p:nvSpPr>
        <p:spPr/>
        <p:txBody>
          <a:bodyPr/>
          <a:lstStyle/>
          <a:p>
            <a:r>
              <a:rPr lang="en-US" sz="2400" dirty="0"/>
              <a:t>Welcome to the presentation on Unleashing AI: Mapping the Future of Company Registration Trends with Register of Companies. In this presentation, we will explore the impact of artificial intelligence on the process of company registration and discuss the emerging trends in this domain. Let's dive in!</a:t>
            </a:r>
            <a:endParaRPr lang="en-IN" sz="2400" dirty="0"/>
          </a:p>
        </p:txBody>
      </p:sp>
      <p:sp>
        <p:nvSpPr>
          <p:cNvPr id="9" name="Title 8">
            <a:extLst>
              <a:ext uri="{FF2B5EF4-FFF2-40B4-BE49-F238E27FC236}">
                <a16:creationId xmlns:a16="http://schemas.microsoft.com/office/drawing/2014/main" id="{EC7FD2B0-7AB4-8062-FFE3-DEA693E2A6CD}"/>
              </a:ext>
            </a:extLst>
          </p:cNvPr>
          <p:cNvSpPr>
            <a:spLocks noGrp="1"/>
          </p:cNvSpPr>
          <p:nvPr>
            <p:ph type="title"/>
          </p:nvPr>
        </p:nvSpPr>
        <p:spPr/>
        <p:txBody>
          <a:bodyPr/>
          <a:lstStyle/>
          <a:p>
            <a:r>
              <a:rPr lang="en-IN" dirty="0">
                <a:latin typeface="Raleway Black" pitchFamily="2" charset="0"/>
              </a:rPr>
              <a:t>INTRODUCTION</a:t>
            </a:r>
          </a:p>
        </p:txBody>
      </p:sp>
    </p:spTree>
    <p:extLst>
      <p:ext uri="{BB962C8B-B14F-4D97-AF65-F5344CB8AC3E}">
        <p14:creationId xmlns:p14="http://schemas.microsoft.com/office/powerpoint/2010/main" val="7362798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Google Shape;1040;p42">
            <a:extLst>
              <a:ext uri="{FF2B5EF4-FFF2-40B4-BE49-F238E27FC236}">
                <a16:creationId xmlns:a16="http://schemas.microsoft.com/office/drawing/2014/main" id="{3577383D-43AC-064B-3F38-6AF789CA9D15}"/>
              </a:ext>
            </a:extLst>
          </p:cNvPr>
          <p:cNvSpPr txBox="1">
            <a:spLocks/>
          </p:cNvSpPr>
          <p:nvPr/>
        </p:nvSpPr>
        <p:spPr>
          <a:xfrm>
            <a:off x="1233125" y="553512"/>
            <a:ext cx="7328228" cy="544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Raleway Black"/>
              <a:buNone/>
              <a:defRPr sz="26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FFFFFF"/>
              </a:buClr>
              <a:buSzPts val="2600"/>
              <a:buFont typeface="Raleway Black"/>
              <a:buNone/>
              <a:tabLst/>
              <a:defRPr/>
            </a:pPr>
            <a:r>
              <a:rPr kumimoji="0" lang="en-IN" sz="2600" b="0" i="0" u="none" strike="noStrike" kern="0" cap="none" spc="0" normalizeH="0" baseline="0" noProof="0" dirty="0">
                <a:ln>
                  <a:noFill/>
                </a:ln>
                <a:solidFill>
                  <a:srgbClr val="FFFFFF"/>
                </a:solidFill>
                <a:effectLst/>
                <a:uLnTx/>
                <a:uFillTx/>
                <a:latin typeface="Raleway Black"/>
                <a:sym typeface="Raleway Black"/>
              </a:rPr>
              <a:t>TIMELINE OF THE PRESENTATION</a:t>
            </a:r>
          </a:p>
        </p:txBody>
      </p:sp>
      <p:sp>
        <p:nvSpPr>
          <p:cNvPr id="76" name="Google Shape;1041;p42">
            <a:extLst>
              <a:ext uri="{FF2B5EF4-FFF2-40B4-BE49-F238E27FC236}">
                <a16:creationId xmlns:a16="http://schemas.microsoft.com/office/drawing/2014/main" id="{03846EA4-3B5D-5A04-5251-A2C7FDFF96C5}"/>
              </a:ext>
            </a:extLst>
          </p:cNvPr>
          <p:cNvSpPr/>
          <p:nvPr/>
        </p:nvSpPr>
        <p:spPr>
          <a:xfrm>
            <a:off x="25826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042;p42">
            <a:extLst>
              <a:ext uri="{FF2B5EF4-FFF2-40B4-BE49-F238E27FC236}">
                <a16:creationId xmlns:a16="http://schemas.microsoft.com/office/drawing/2014/main" id="{9FAB973D-5B92-ABD6-B537-92F1D68B94FB}"/>
              </a:ext>
            </a:extLst>
          </p:cNvPr>
          <p:cNvSpPr/>
          <p:nvPr/>
        </p:nvSpPr>
        <p:spPr>
          <a:xfrm>
            <a:off x="45465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1043;p42">
            <a:extLst>
              <a:ext uri="{FF2B5EF4-FFF2-40B4-BE49-F238E27FC236}">
                <a16:creationId xmlns:a16="http://schemas.microsoft.com/office/drawing/2014/main" id="{BDA78BBB-F24F-B263-7A12-C20375B26EED}"/>
              </a:ext>
            </a:extLst>
          </p:cNvPr>
          <p:cNvSpPr/>
          <p:nvPr/>
        </p:nvSpPr>
        <p:spPr>
          <a:xfrm>
            <a:off x="65104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044;p42">
            <a:extLst>
              <a:ext uri="{FF2B5EF4-FFF2-40B4-BE49-F238E27FC236}">
                <a16:creationId xmlns:a16="http://schemas.microsoft.com/office/drawing/2014/main" id="{44F5352B-B500-D283-BAD6-5066BFA3EC22}"/>
              </a:ext>
            </a:extLst>
          </p:cNvPr>
          <p:cNvSpPr/>
          <p:nvPr/>
        </p:nvSpPr>
        <p:spPr>
          <a:xfrm>
            <a:off x="84743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045;p42">
            <a:extLst>
              <a:ext uri="{FF2B5EF4-FFF2-40B4-BE49-F238E27FC236}">
                <a16:creationId xmlns:a16="http://schemas.microsoft.com/office/drawing/2014/main" id="{A7CAF8FE-EB28-D78D-181F-5938C5720261}"/>
              </a:ext>
            </a:extLst>
          </p:cNvPr>
          <p:cNvSpPr txBox="1"/>
          <p:nvPr/>
        </p:nvSpPr>
        <p:spPr>
          <a:xfrm flipH="1">
            <a:off x="1780995" y="1989854"/>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collection</a:t>
            </a:r>
            <a:endParaRPr sz="1200" dirty="0">
              <a:solidFill>
                <a:srgbClr val="FFFFFF"/>
              </a:solidFill>
              <a:latin typeface="Hanken Grotesk"/>
              <a:ea typeface="Hanken Grotesk"/>
              <a:cs typeface="Hanken Grotesk"/>
              <a:sym typeface="Hanken Grotesk"/>
            </a:endParaRPr>
          </a:p>
        </p:txBody>
      </p:sp>
      <p:sp>
        <p:nvSpPr>
          <p:cNvPr id="81" name="Google Shape;1046;p42">
            <a:extLst>
              <a:ext uri="{FF2B5EF4-FFF2-40B4-BE49-F238E27FC236}">
                <a16:creationId xmlns:a16="http://schemas.microsoft.com/office/drawing/2014/main" id="{14A2056D-19F9-5E09-D9E0-42F4AF41F4C0}"/>
              </a:ext>
            </a:extLst>
          </p:cNvPr>
          <p:cNvSpPr txBox="1"/>
          <p:nvPr/>
        </p:nvSpPr>
        <p:spPr>
          <a:xfrm flipH="1">
            <a:off x="37815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preprocessing</a:t>
            </a:r>
            <a:endParaRPr sz="1200" dirty="0">
              <a:solidFill>
                <a:srgbClr val="FFFFFF"/>
              </a:solidFill>
              <a:latin typeface="Hanken Grotesk"/>
              <a:ea typeface="Hanken Grotesk"/>
              <a:cs typeface="Hanken Grotesk"/>
              <a:sym typeface="Hanken Grotesk"/>
            </a:endParaRPr>
          </a:p>
        </p:txBody>
      </p:sp>
      <p:sp>
        <p:nvSpPr>
          <p:cNvPr id="82" name="Google Shape;1047;p42">
            <a:extLst>
              <a:ext uri="{FF2B5EF4-FFF2-40B4-BE49-F238E27FC236}">
                <a16:creationId xmlns:a16="http://schemas.microsoft.com/office/drawing/2014/main" id="{5CF48ED5-20F9-C8CA-3A75-BA2537FD702D}"/>
              </a:ext>
            </a:extLst>
          </p:cNvPr>
          <p:cNvSpPr txBox="1"/>
          <p:nvPr/>
        </p:nvSpPr>
        <p:spPr>
          <a:xfrm flipH="1">
            <a:off x="57454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Feature engineering</a:t>
            </a:r>
            <a:endParaRPr sz="1200" dirty="0">
              <a:solidFill>
                <a:srgbClr val="FFFFFF"/>
              </a:solidFill>
              <a:latin typeface="Hanken Grotesk"/>
              <a:ea typeface="Hanken Grotesk"/>
              <a:cs typeface="Hanken Grotesk"/>
              <a:sym typeface="Hanken Grotesk"/>
            </a:endParaRPr>
          </a:p>
        </p:txBody>
      </p:sp>
      <p:sp>
        <p:nvSpPr>
          <p:cNvPr id="83" name="Google Shape;1048;p42">
            <a:extLst>
              <a:ext uri="{FF2B5EF4-FFF2-40B4-BE49-F238E27FC236}">
                <a16:creationId xmlns:a16="http://schemas.microsoft.com/office/drawing/2014/main" id="{662DE140-2799-8C35-2967-FD0967B624BB}"/>
              </a:ext>
            </a:extLst>
          </p:cNvPr>
          <p:cNvSpPr txBox="1"/>
          <p:nvPr/>
        </p:nvSpPr>
        <p:spPr>
          <a:xfrm flipH="1">
            <a:off x="77093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Exploratory data analysis</a:t>
            </a:r>
            <a:endParaRPr sz="1200" dirty="0">
              <a:solidFill>
                <a:srgbClr val="FFFFFF"/>
              </a:solidFill>
              <a:latin typeface="Hanken Grotesk"/>
              <a:ea typeface="Hanken Grotesk"/>
              <a:cs typeface="Hanken Grotesk"/>
              <a:sym typeface="Hanken Grotesk"/>
            </a:endParaRPr>
          </a:p>
        </p:txBody>
      </p:sp>
      <p:cxnSp>
        <p:nvCxnSpPr>
          <p:cNvPr id="84" name="Google Shape;1049;p42">
            <a:extLst>
              <a:ext uri="{FF2B5EF4-FFF2-40B4-BE49-F238E27FC236}">
                <a16:creationId xmlns:a16="http://schemas.microsoft.com/office/drawing/2014/main" id="{87146E30-825F-EC33-BFEA-EA521DAFA3FD}"/>
              </a:ext>
            </a:extLst>
          </p:cNvPr>
          <p:cNvCxnSpPr>
            <a:stCxn id="76" idx="3"/>
            <a:endCxn id="77" idx="1"/>
          </p:cNvCxnSpPr>
          <p:nvPr/>
        </p:nvCxnSpPr>
        <p:spPr>
          <a:xfrm>
            <a:off x="31046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5" name="Google Shape;1050;p42">
            <a:extLst>
              <a:ext uri="{FF2B5EF4-FFF2-40B4-BE49-F238E27FC236}">
                <a16:creationId xmlns:a16="http://schemas.microsoft.com/office/drawing/2014/main" id="{CD93E7FE-3125-8660-AD07-E54835F8D12A}"/>
              </a:ext>
            </a:extLst>
          </p:cNvPr>
          <p:cNvCxnSpPr>
            <a:stCxn id="77" idx="3"/>
            <a:endCxn id="78" idx="1"/>
          </p:cNvCxnSpPr>
          <p:nvPr/>
        </p:nvCxnSpPr>
        <p:spPr>
          <a:xfrm>
            <a:off x="50685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6" name="Google Shape;1051;p42">
            <a:extLst>
              <a:ext uri="{FF2B5EF4-FFF2-40B4-BE49-F238E27FC236}">
                <a16:creationId xmlns:a16="http://schemas.microsoft.com/office/drawing/2014/main" id="{8FE4E9FF-6253-B092-6F0C-5D5DFF48275B}"/>
              </a:ext>
            </a:extLst>
          </p:cNvPr>
          <p:cNvCxnSpPr>
            <a:stCxn id="78" idx="3"/>
            <a:endCxn id="79" idx="1"/>
          </p:cNvCxnSpPr>
          <p:nvPr/>
        </p:nvCxnSpPr>
        <p:spPr>
          <a:xfrm>
            <a:off x="70324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7" name="Google Shape;1052;p42">
            <a:extLst>
              <a:ext uri="{FF2B5EF4-FFF2-40B4-BE49-F238E27FC236}">
                <a16:creationId xmlns:a16="http://schemas.microsoft.com/office/drawing/2014/main" id="{68589ECB-23C3-6DB0-5A82-867D05EFAD3B}"/>
              </a:ext>
            </a:extLst>
          </p:cNvPr>
          <p:cNvCxnSpPr>
            <a:stCxn id="76" idx="2"/>
            <a:endCxn id="80" idx="0"/>
          </p:cNvCxnSpPr>
          <p:nvPr/>
        </p:nvCxnSpPr>
        <p:spPr>
          <a:xfrm flipH="1">
            <a:off x="2650794" y="1802758"/>
            <a:ext cx="192855" cy="187096"/>
          </a:xfrm>
          <a:prstGeom prst="straightConnector1">
            <a:avLst/>
          </a:prstGeom>
          <a:noFill/>
          <a:ln w="9525" cap="flat" cmpd="sng">
            <a:solidFill>
              <a:srgbClr val="00CADA"/>
            </a:solidFill>
            <a:prstDash val="solid"/>
            <a:round/>
            <a:headEnd type="none" w="med" len="med"/>
            <a:tailEnd type="none" w="med" len="med"/>
          </a:ln>
        </p:spPr>
      </p:cxnSp>
      <p:cxnSp>
        <p:nvCxnSpPr>
          <p:cNvPr id="88" name="Google Shape;1053;p42">
            <a:extLst>
              <a:ext uri="{FF2B5EF4-FFF2-40B4-BE49-F238E27FC236}">
                <a16:creationId xmlns:a16="http://schemas.microsoft.com/office/drawing/2014/main" id="{C4700E1F-3A9F-9967-CE73-7437C079D7C3}"/>
              </a:ext>
            </a:extLst>
          </p:cNvPr>
          <p:cNvCxnSpPr>
            <a:stCxn id="77" idx="2"/>
            <a:endCxn id="81" idx="0"/>
          </p:cNvCxnSpPr>
          <p:nvPr/>
        </p:nvCxnSpPr>
        <p:spPr>
          <a:xfrm flipH="1">
            <a:off x="46513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89" name="Google Shape;1054;p42">
            <a:extLst>
              <a:ext uri="{FF2B5EF4-FFF2-40B4-BE49-F238E27FC236}">
                <a16:creationId xmlns:a16="http://schemas.microsoft.com/office/drawing/2014/main" id="{CD317F05-0F88-F326-9548-26E7C9BE4016}"/>
              </a:ext>
            </a:extLst>
          </p:cNvPr>
          <p:cNvCxnSpPr>
            <a:stCxn id="78" idx="2"/>
            <a:endCxn id="82" idx="0"/>
          </p:cNvCxnSpPr>
          <p:nvPr/>
        </p:nvCxnSpPr>
        <p:spPr>
          <a:xfrm flipH="1">
            <a:off x="66152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90" name="Google Shape;1055;p42">
            <a:extLst>
              <a:ext uri="{FF2B5EF4-FFF2-40B4-BE49-F238E27FC236}">
                <a16:creationId xmlns:a16="http://schemas.microsoft.com/office/drawing/2014/main" id="{D9A67F23-76AB-91AF-A6E8-DE8B2D64D31C}"/>
              </a:ext>
            </a:extLst>
          </p:cNvPr>
          <p:cNvCxnSpPr>
            <a:stCxn id="79" idx="2"/>
            <a:endCxn id="83" idx="0"/>
          </p:cNvCxnSpPr>
          <p:nvPr/>
        </p:nvCxnSpPr>
        <p:spPr>
          <a:xfrm flipH="1">
            <a:off x="8579160" y="1802758"/>
            <a:ext cx="156189" cy="205479"/>
          </a:xfrm>
          <a:prstGeom prst="straightConnector1">
            <a:avLst/>
          </a:prstGeom>
          <a:noFill/>
          <a:ln w="9525" cap="flat" cmpd="sng">
            <a:solidFill>
              <a:srgbClr val="00CADA"/>
            </a:solidFill>
            <a:prstDash val="solid"/>
            <a:round/>
            <a:headEnd type="none" w="med" len="med"/>
            <a:tailEnd type="none" w="med" len="med"/>
          </a:ln>
        </p:spPr>
      </p:cxnSp>
      <p:sp>
        <p:nvSpPr>
          <p:cNvPr id="91" name="Google Shape;1056;p42">
            <a:extLst>
              <a:ext uri="{FF2B5EF4-FFF2-40B4-BE49-F238E27FC236}">
                <a16:creationId xmlns:a16="http://schemas.microsoft.com/office/drawing/2014/main" id="{5D317CA4-9599-2E14-0F1B-9655455B5021}"/>
              </a:ext>
            </a:extLst>
          </p:cNvPr>
          <p:cNvSpPr/>
          <p:nvPr/>
        </p:nvSpPr>
        <p:spPr>
          <a:xfrm>
            <a:off x="25826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1057;p42">
            <a:extLst>
              <a:ext uri="{FF2B5EF4-FFF2-40B4-BE49-F238E27FC236}">
                <a16:creationId xmlns:a16="http://schemas.microsoft.com/office/drawing/2014/main" id="{DA69176C-1F08-B064-CE1C-2B798B009080}"/>
              </a:ext>
            </a:extLst>
          </p:cNvPr>
          <p:cNvSpPr/>
          <p:nvPr/>
        </p:nvSpPr>
        <p:spPr>
          <a:xfrm>
            <a:off x="45465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1058;p42">
            <a:extLst>
              <a:ext uri="{FF2B5EF4-FFF2-40B4-BE49-F238E27FC236}">
                <a16:creationId xmlns:a16="http://schemas.microsoft.com/office/drawing/2014/main" id="{EDC67461-B3D6-73AE-CDE9-277D47735105}"/>
              </a:ext>
            </a:extLst>
          </p:cNvPr>
          <p:cNvSpPr/>
          <p:nvPr/>
        </p:nvSpPr>
        <p:spPr>
          <a:xfrm>
            <a:off x="65104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1059;p42">
            <a:extLst>
              <a:ext uri="{FF2B5EF4-FFF2-40B4-BE49-F238E27FC236}">
                <a16:creationId xmlns:a16="http://schemas.microsoft.com/office/drawing/2014/main" id="{C6D4CAD2-6656-A5F7-A8FA-7BC32F702DD5}"/>
              </a:ext>
            </a:extLst>
          </p:cNvPr>
          <p:cNvSpPr/>
          <p:nvPr/>
        </p:nvSpPr>
        <p:spPr>
          <a:xfrm>
            <a:off x="84743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1060;p42">
            <a:extLst>
              <a:ext uri="{FF2B5EF4-FFF2-40B4-BE49-F238E27FC236}">
                <a16:creationId xmlns:a16="http://schemas.microsoft.com/office/drawing/2014/main" id="{0D9E6B43-1589-4D6C-A033-BFC6AB6D5B45}"/>
              </a:ext>
            </a:extLst>
          </p:cNvPr>
          <p:cNvSpPr txBox="1"/>
          <p:nvPr/>
        </p:nvSpPr>
        <p:spPr>
          <a:xfrm flipH="1">
            <a:off x="18176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Machine learning model selection</a:t>
            </a:r>
            <a:endParaRPr sz="1200" dirty="0">
              <a:solidFill>
                <a:srgbClr val="FFFFFF"/>
              </a:solidFill>
              <a:latin typeface="Hanken Grotesk"/>
              <a:ea typeface="Hanken Grotesk"/>
              <a:cs typeface="Hanken Grotesk"/>
              <a:sym typeface="Hanken Grotesk"/>
            </a:endParaRPr>
          </a:p>
        </p:txBody>
      </p:sp>
      <p:sp>
        <p:nvSpPr>
          <p:cNvPr id="96" name="Google Shape;1061;p42">
            <a:extLst>
              <a:ext uri="{FF2B5EF4-FFF2-40B4-BE49-F238E27FC236}">
                <a16:creationId xmlns:a16="http://schemas.microsoft.com/office/drawing/2014/main" id="{4E133C69-8A13-D611-8F16-2000A5CFED06}"/>
              </a:ext>
            </a:extLst>
          </p:cNvPr>
          <p:cNvSpPr txBox="1"/>
          <p:nvPr/>
        </p:nvSpPr>
        <p:spPr>
          <a:xfrm flipH="1">
            <a:off x="37815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Training and testing</a:t>
            </a:r>
            <a:endParaRPr sz="1200" dirty="0">
              <a:solidFill>
                <a:srgbClr val="FFFFFF"/>
              </a:solidFill>
              <a:latin typeface="Hanken Grotesk"/>
              <a:ea typeface="Hanken Grotesk"/>
              <a:cs typeface="Hanken Grotesk"/>
              <a:sym typeface="Hanken Grotesk"/>
            </a:endParaRPr>
          </a:p>
        </p:txBody>
      </p:sp>
      <p:sp>
        <p:nvSpPr>
          <p:cNvPr id="97" name="Google Shape;1062;p42">
            <a:extLst>
              <a:ext uri="{FF2B5EF4-FFF2-40B4-BE49-F238E27FC236}">
                <a16:creationId xmlns:a16="http://schemas.microsoft.com/office/drawing/2014/main" id="{AB6E6967-FD90-0F32-BBE2-9946025960A7}"/>
              </a:ext>
            </a:extLst>
          </p:cNvPr>
          <p:cNvSpPr txBox="1"/>
          <p:nvPr/>
        </p:nvSpPr>
        <p:spPr>
          <a:xfrm flipH="1">
            <a:off x="57454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Model training</a:t>
            </a:r>
            <a:endParaRPr sz="1200" dirty="0">
              <a:solidFill>
                <a:srgbClr val="FFFFFF"/>
              </a:solidFill>
              <a:latin typeface="Hanken Grotesk"/>
              <a:ea typeface="Hanken Grotesk"/>
              <a:cs typeface="Hanken Grotesk"/>
              <a:sym typeface="Hanken Grotesk"/>
            </a:endParaRPr>
          </a:p>
        </p:txBody>
      </p:sp>
      <p:sp>
        <p:nvSpPr>
          <p:cNvPr id="98" name="Google Shape;1063;p42">
            <a:extLst>
              <a:ext uri="{FF2B5EF4-FFF2-40B4-BE49-F238E27FC236}">
                <a16:creationId xmlns:a16="http://schemas.microsoft.com/office/drawing/2014/main" id="{21F67725-A057-AD6B-9AFE-FD6D5D56CAF1}"/>
              </a:ext>
            </a:extLst>
          </p:cNvPr>
          <p:cNvSpPr txBox="1"/>
          <p:nvPr/>
        </p:nvSpPr>
        <p:spPr>
          <a:xfrm flipH="1">
            <a:off x="77093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Evaluation </a:t>
            </a:r>
            <a:endParaRPr sz="1200" dirty="0">
              <a:solidFill>
                <a:srgbClr val="FFFFFF"/>
              </a:solidFill>
              <a:latin typeface="Hanken Grotesk"/>
              <a:ea typeface="Hanken Grotesk"/>
              <a:cs typeface="Hanken Grotesk"/>
              <a:sym typeface="Hanken Grotesk"/>
            </a:endParaRPr>
          </a:p>
        </p:txBody>
      </p:sp>
      <p:cxnSp>
        <p:nvCxnSpPr>
          <p:cNvPr id="99" name="Google Shape;1064;p42">
            <a:extLst>
              <a:ext uri="{FF2B5EF4-FFF2-40B4-BE49-F238E27FC236}">
                <a16:creationId xmlns:a16="http://schemas.microsoft.com/office/drawing/2014/main" id="{D37DF81A-373F-847A-691B-6DB9AAA82E58}"/>
              </a:ext>
            </a:extLst>
          </p:cNvPr>
          <p:cNvCxnSpPr>
            <a:stCxn id="91" idx="3"/>
            <a:endCxn id="92" idx="1"/>
          </p:cNvCxnSpPr>
          <p:nvPr/>
        </p:nvCxnSpPr>
        <p:spPr>
          <a:xfrm>
            <a:off x="31046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0" name="Google Shape;1065;p42">
            <a:extLst>
              <a:ext uri="{FF2B5EF4-FFF2-40B4-BE49-F238E27FC236}">
                <a16:creationId xmlns:a16="http://schemas.microsoft.com/office/drawing/2014/main" id="{7DFFB6A4-677F-E61A-AE47-47A103C5782E}"/>
              </a:ext>
            </a:extLst>
          </p:cNvPr>
          <p:cNvCxnSpPr>
            <a:stCxn id="92" idx="3"/>
            <a:endCxn id="93" idx="1"/>
          </p:cNvCxnSpPr>
          <p:nvPr/>
        </p:nvCxnSpPr>
        <p:spPr>
          <a:xfrm>
            <a:off x="50685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1" name="Google Shape;1066;p42">
            <a:extLst>
              <a:ext uri="{FF2B5EF4-FFF2-40B4-BE49-F238E27FC236}">
                <a16:creationId xmlns:a16="http://schemas.microsoft.com/office/drawing/2014/main" id="{53D696BE-D638-034A-1C52-DF9583106E5A}"/>
              </a:ext>
            </a:extLst>
          </p:cNvPr>
          <p:cNvCxnSpPr>
            <a:stCxn id="93" idx="3"/>
            <a:endCxn id="94" idx="1"/>
          </p:cNvCxnSpPr>
          <p:nvPr/>
        </p:nvCxnSpPr>
        <p:spPr>
          <a:xfrm>
            <a:off x="70324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2" name="Google Shape;1067;p42">
            <a:extLst>
              <a:ext uri="{FF2B5EF4-FFF2-40B4-BE49-F238E27FC236}">
                <a16:creationId xmlns:a16="http://schemas.microsoft.com/office/drawing/2014/main" id="{439CDFAD-A6DF-5E50-61C8-AF258DB3843C}"/>
              </a:ext>
            </a:extLst>
          </p:cNvPr>
          <p:cNvCxnSpPr>
            <a:stCxn id="91" idx="2"/>
            <a:endCxn id="95" idx="0"/>
          </p:cNvCxnSpPr>
          <p:nvPr/>
        </p:nvCxnSpPr>
        <p:spPr>
          <a:xfrm flipH="1">
            <a:off x="26874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3" name="Google Shape;1068;p42">
            <a:extLst>
              <a:ext uri="{FF2B5EF4-FFF2-40B4-BE49-F238E27FC236}">
                <a16:creationId xmlns:a16="http://schemas.microsoft.com/office/drawing/2014/main" id="{6D94D0BE-2D82-B22C-66C1-2DD163085374}"/>
              </a:ext>
            </a:extLst>
          </p:cNvPr>
          <p:cNvCxnSpPr>
            <a:stCxn id="92" idx="2"/>
            <a:endCxn id="96" idx="0"/>
          </p:cNvCxnSpPr>
          <p:nvPr/>
        </p:nvCxnSpPr>
        <p:spPr>
          <a:xfrm flipH="1">
            <a:off x="46513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4" name="Google Shape;1069;p42">
            <a:extLst>
              <a:ext uri="{FF2B5EF4-FFF2-40B4-BE49-F238E27FC236}">
                <a16:creationId xmlns:a16="http://schemas.microsoft.com/office/drawing/2014/main" id="{D30F1C2D-6CEB-EE67-5854-4E242F73EE89}"/>
              </a:ext>
            </a:extLst>
          </p:cNvPr>
          <p:cNvCxnSpPr>
            <a:stCxn id="93" idx="2"/>
            <a:endCxn id="97" idx="0"/>
          </p:cNvCxnSpPr>
          <p:nvPr/>
        </p:nvCxnSpPr>
        <p:spPr>
          <a:xfrm flipH="1">
            <a:off x="66152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5" name="Google Shape;1070;p42">
            <a:extLst>
              <a:ext uri="{FF2B5EF4-FFF2-40B4-BE49-F238E27FC236}">
                <a16:creationId xmlns:a16="http://schemas.microsoft.com/office/drawing/2014/main" id="{3F17E034-15B1-719A-32D6-E74A389316D6}"/>
              </a:ext>
            </a:extLst>
          </p:cNvPr>
          <p:cNvCxnSpPr>
            <a:stCxn id="94" idx="2"/>
            <a:endCxn id="98" idx="0"/>
          </p:cNvCxnSpPr>
          <p:nvPr/>
        </p:nvCxnSpPr>
        <p:spPr>
          <a:xfrm flipH="1">
            <a:off x="8579160" y="3662483"/>
            <a:ext cx="156189" cy="180204"/>
          </a:xfrm>
          <a:prstGeom prst="straightConnector1">
            <a:avLst/>
          </a:prstGeom>
          <a:noFill/>
          <a:ln w="9525" cap="flat" cmpd="sng">
            <a:solidFill>
              <a:srgbClr val="00CADA"/>
            </a:solidFill>
            <a:prstDash val="solid"/>
            <a:round/>
            <a:headEnd type="none" w="med" len="med"/>
            <a:tailEnd type="none" w="med" len="med"/>
          </a:ln>
        </p:spPr>
      </p:cxnSp>
      <p:grpSp>
        <p:nvGrpSpPr>
          <p:cNvPr id="106" name="Google Shape;1071;p42">
            <a:extLst>
              <a:ext uri="{FF2B5EF4-FFF2-40B4-BE49-F238E27FC236}">
                <a16:creationId xmlns:a16="http://schemas.microsoft.com/office/drawing/2014/main" id="{24D8C1FB-A721-6A5F-8026-049E3D0735A2}"/>
              </a:ext>
            </a:extLst>
          </p:cNvPr>
          <p:cNvGrpSpPr/>
          <p:nvPr/>
        </p:nvGrpSpPr>
        <p:grpSpPr>
          <a:xfrm>
            <a:off x="6630677" y="3218367"/>
            <a:ext cx="330526" cy="328108"/>
            <a:chOff x="4744113" y="3243975"/>
            <a:chExt cx="347475" cy="345150"/>
          </a:xfrm>
        </p:grpSpPr>
        <p:sp>
          <p:nvSpPr>
            <p:cNvPr id="107" name="Google Shape;1072;p42">
              <a:extLst>
                <a:ext uri="{FF2B5EF4-FFF2-40B4-BE49-F238E27FC236}">
                  <a16:creationId xmlns:a16="http://schemas.microsoft.com/office/drawing/2014/main" id="{0FA5B536-A696-3AA6-0D38-665D3EBA8955}"/>
                </a:ext>
              </a:extLst>
            </p:cNvPr>
            <p:cNvSpPr/>
            <p:nvPr/>
          </p:nvSpPr>
          <p:spPr>
            <a:xfrm>
              <a:off x="4744113" y="3339725"/>
              <a:ext cx="182950" cy="249400"/>
            </a:xfrm>
            <a:custGeom>
              <a:avLst/>
              <a:gdLst/>
              <a:ahLst/>
              <a:cxnLst/>
              <a:rect l="l" t="t" r="r" b="b"/>
              <a:pathLst>
                <a:path w="7318" h="9976" extrusionOk="0">
                  <a:moveTo>
                    <a:pt x="3697" y="810"/>
                  </a:moveTo>
                  <a:cubicBezTo>
                    <a:pt x="3704" y="810"/>
                    <a:pt x="3711" y="810"/>
                    <a:pt x="3718" y="810"/>
                  </a:cubicBezTo>
                  <a:cubicBezTo>
                    <a:pt x="5272" y="833"/>
                    <a:pt x="6523" y="2095"/>
                    <a:pt x="6523" y="3638"/>
                  </a:cubicBezTo>
                  <a:cubicBezTo>
                    <a:pt x="6523" y="4398"/>
                    <a:pt x="6217" y="5111"/>
                    <a:pt x="5682" y="5649"/>
                  </a:cubicBezTo>
                  <a:cubicBezTo>
                    <a:pt x="5154" y="6174"/>
                    <a:pt x="4815" y="6842"/>
                    <a:pt x="4722" y="7554"/>
                  </a:cubicBezTo>
                  <a:lnTo>
                    <a:pt x="4091" y="7554"/>
                  </a:lnTo>
                  <a:lnTo>
                    <a:pt x="4091" y="4889"/>
                  </a:lnTo>
                  <a:lnTo>
                    <a:pt x="5050" y="3930"/>
                  </a:lnTo>
                  <a:cubicBezTo>
                    <a:pt x="5191" y="3789"/>
                    <a:pt x="5213" y="3557"/>
                    <a:pt x="5084" y="3394"/>
                  </a:cubicBezTo>
                  <a:cubicBezTo>
                    <a:pt x="5003" y="3288"/>
                    <a:pt x="4886" y="3235"/>
                    <a:pt x="4768" y="3235"/>
                  </a:cubicBezTo>
                  <a:cubicBezTo>
                    <a:pt x="4664" y="3235"/>
                    <a:pt x="4560" y="3276"/>
                    <a:pt x="4478" y="3357"/>
                  </a:cubicBezTo>
                  <a:lnTo>
                    <a:pt x="3693" y="4154"/>
                  </a:lnTo>
                  <a:lnTo>
                    <a:pt x="2899" y="3357"/>
                  </a:lnTo>
                  <a:cubicBezTo>
                    <a:pt x="2817" y="3276"/>
                    <a:pt x="2713" y="3235"/>
                    <a:pt x="2608" y="3235"/>
                  </a:cubicBezTo>
                  <a:cubicBezTo>
                    <a:pt x="2490" y="3235"/>
                    <a:pt x="2372" y="3288"/>
                    <a:pt x="2290" y="3394"/>
                  </a:cubicBezTo>
                  <a:cubicBezTo>
                    <a:pt x="2164" y="3557"/>
                    <a:pt x="2186" y="3789"/>
                    <a:pt x="2338" y="3930"/>
                  </a:cubicBezTo>
                  <a:lnTo>
                    <a:pt x="3286" y="4889"/>
                  </a:lnTo>
                  <a:lnTo>
                    <a:pt x="3286" y="7554"/>
                  </a:lnTo>
                  <a:lnTo>
                    <a:pt x="2655" y="7554"/>
                  </a:lnTo>
                  <a:cubicBezTo>
                    <a:pt x="2559" y="6842"/>
                    <a:pt x="2234" y="6174"/>
                    <a:pt x="1695" y="5649"/>
                  </a:cubicBezTo>
                  <a:cubicBezTo>
                    <a:pt x="1145" y="5099"/>
                    <a:pt x="854" y="4376"/>
                    <a:pt x="854" y="3615"/>
                  </a:cubicBezTo>
                  <a:cubicBezTo>
                    <a:pt x="876" y="2057"/>
                    <a:pt x="2152" y="810"/>
                    <a:pt x="3697" y="810"/>
                  </a:cubicBezTo>
                  <a:close/>
                  <a:moveTo>
                    <a:pt x="4689" y="8362"/>
                  </a:moveTo>
                  <a:lnTo>
                    <a:pt x="4689" y="8769"/>
                  </a:lnTo>
                  <a:cubicBezTo>
                    <a:pt x="4689" y="8993"/>
                    <a:pt x="4501" y="9167"/>
                    <a:pt x="4279" y="9167"/>
                  </a:cubicBezTo>
                  <a:lnTo>
                    <a:pt x="3075" y="9167"/>
                  </a:lnTo>
                  <a:cubicBezTo>
                    <a:pt x="2840" y="9167"/>
                    <a:pt x="2666" y="8993"/>
                    <a:pt x="2666" y="8769"/>
                  </a:cubicBezTo>
                  <a:lnTo>
                    <a:pt x="2666" y="8362"/>
                  </a:lnTo>
                  <a:close/>
                  <a:moveTo>
                    <a:pt x="3679" y="1"/>
                  </a:moveTo>
                  <a:cubicBezTo>
                    <a:pt x="3645" y="1"/>
                    <a:pt x="3611" y="1"/>
                    <a:pt x="3578" y="2"/>
                  </a:cubicBezTo>
                  <a:cubicBezTo>
                    <a:pt x="1659" y="50"/>
                    <a:pt x="105" y="1604"/>
                    <a:pt x="35" y="3509"/>
                  </a:cubicBezTo>
                  <a:cubicBezTo>
                    <a:pt x="1" y="4538"/>
                    <a:pt x="385" y="5498"/>
                    <a:pt x="1112" y="6222"/>
                  </a:cubicBezTo>
                  <a:cubicBezTo>
                    <a:pt x="1589" y="6701"/>
                    <a:pt x="1858" y="7321"/>
                    <a:pt x="1858" y="7952"/>
                  </a:cubicBezTo>
                  <a:lnTo>
                    <a:pt x="1858" y="8769"/>
                  </a:lnTo>
                  <a:cubicBezTo>
                    <a:pt x="1858" y="9436"/>
                    <a:pt x="2397" y="9975"/>
                    <a:pt x="3075" y="9975"/>
                  </a:cubicBezTo>
                  <a:lnTo>
                    <a:pt x="4279" y="9975"/>
                  </a:lnTo>
                  <a:cubicBezTo>
                    <a:pt x="4955" y="9975"/>
                    <a:pt x="5494" y="9436"/>
                    <a:pt x="5494" y="8769"/>
                  </a:cubicBezTo>
                  <a:lnTo>
                    <a:pt x="5494" y="7952"/>
                  </a:lnTo>
                  <a:cubicBezTo>
                    <a:pt x="5494" y="7321"/>
                    <a:pt x="5763" y="6701"/>
                    <a:pt x="6243" y="6222"/>
                  </a:cubicBezTo>
                  <a:cubicBezTo>
                    <a:pt x="6933" y="5531"/>
                    <a:pt x="7317" y="4620"/>
                    <a:pt x="7317" y="3638"/>
                  </a:cubicBezTo>
                  <a:cubicBezTo>
                    <a:pt x="7317" y="1638"/>
                    <a:pt x="5689" y="1"/>
                    <a:pt x="367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8" name="Google Shape;1073;p42">
              <a:extLst>
                <a:ext uri="{FF2B5EF4-FFF2-40B4-BE49-F238E27FC236}">
                  <a16:creationId xmlns:a16="http://schemas.microsoft.com/office/drawing/2014/main" id="{E84163BE-FDB8-BBC0-BEC7-F6B57E3B470E}"/>
                </a:ext>
              </a:extLst>
            </p:cNvPr>
            <p:cNvSpPr/>
            <p:nvPr/>
          </p:nvSpPr>
          <p:spPr>
            <a:xfrm>
              <a:off x="4935238" y="3434175"/>
              <a:ext cx="156350" cy="154950"/>
            </a:xfrm>
            <a:custGeom>
              <a:avLst/>
              <a:gdLst/>
              <a:ahLst/>
              <a:cxnLst/>
              <a:rect l="l" t="t" r="r" b="b"/>
              <a:pathLst>
                <a:path w="6254" h="6198" extrusionOk="0">
                  <a:moveTo>
                    <a:pt x="3412" y="808"/>
                  </a:moveTo>
                  <a:lnTo>
                    <a:pt x="3426" y="1089"/>
                  </a:lnTo>
                  <a:cubicBezTo>
                    <a:pt x="3437" y="1251"/>
                    <a:pt x="3541" y="1392"/>
                    <a:pt x="3706" y="1450"/>
                  </a:cubicBezTo>
                  <a:cubicBezTo>
                    <a:pt x="3917" y="1521"/>
                    <a:pt x="4102" y="1624"/>
                    <a:pt x="4267" y="1779"/>
                  </a:cubicBezTo>
                  <a:cubicBezTo>
                    <a:pt x="4342" y="1840"/>
                    <a:pt x="4434" y="1873"/>
                    <a:pt x="4528" y="1873"/>
                  </a:cubicBezTo>
                  <a:cubicBezTo>
                    <a:pt x="4593" y="1873"/>
                    <a:pt x="4660" y="1857"/>
                    <a:pt x="4722" y="1824"/>
                  </a:cubicBezTo>
                  <a:lnTo>
                    <a:pt x="4969" y="1709"/>
                  </a:lnTo>
                  <a:lnTo>
                    <a:pt x="5260" y="2200"/>
                  </a:lnTo>
                  <a:lnTo>
                    <a:pt x="5025" y="2351"/>
                  </a:lnTo>
                  <a:cubicBezTo>
                    <a:pt x="4884" y="2444"/>
                    <a:pt x="4814" y="2606"/>
                    <a:pt x="4851" y="2772"/>
                  </a:cubicBezTo>
                  <a:cubicBezTo>
                    <a:pt x="4873" y="2876"/>
                    <a:pt x="4873" y="2993"/>
                    <a:pt x="4873" y="3097"/>
                  </a:cubicBezTo>
                  <a:cubicBezTo>
                    <a:pt x="4873" y="3204"/>
                    <a:pt x="4873" y="3322"/>
                    <a:pt x="4851" y="3425"/>
                  </a:cubicBezTo>
                  <a:cubicBezTo>
                    <a:pt x="4814" y="3588"/>
                    <a:pt x="4884" y="3754"/>
                    <a:pt x="5025" y="3846"/>
                  </a:cubicBezTo>
                  <a:lnTo>
                    <a:pt x="5260" y="3998"/>
                  </a:lnTo>
                  <a:lnTo>
                    <a:pt x="4969" y="4500"/>
                  </a:lnTo>
                  <a:lnTo>
                    <a:pt x="4722" y="4374"/>
                  </a:lnTo>
                  <a:cubicBezTo>
                    <a:pt x="4660" y="4339"/>
                    <a:pt x="4594" y="4323"/>
                    <a:pt x="4529" y="4323"/>
                  </a:cubicBezTo>
                  <a:cubicBezTo>
                    <a:pt x="4434" y="4323"/>
                    <a:pt x="4342" y="4357"/>
                    <a:pt x="4267" y="4419"/>
                  </a:cubicBezTo>
                  <a:cubicBezTo>
                    <a:pt x="4102" y="4570"/>
                    <a:pt x="3917" y="4677"/>
                    <a:pt x="3706" y="4758"/>
                  </a:cubicBezTo>
                  <a:cubicBezTo>
                    <a:pt x="3541" y="4806"/>
                    <a:pt x="3437" y="4946"/>
                    <a:pt x="3426" y="5120"/>
                  </a:cubicBezTo>
                  <a:lnTo>
                    <a:pt x="3412" y="5389"/>
                  </a:lnTo>
                  <a:lnTo>
                    <a:pt x="2839" y="5389"/>
                  </a:lnTo>
                  <a:lnTo>
                    <a:pt x="2828" y="5120"/>
                  </a:lnTo>
                  <a:cubicBezTo>
                    <a:pt x="2817" y="4946"/>
                    <a:pt x="2710" y="4806"/>
                    <a:pt x="2548" y="4758"/>
                  </a:cubicBezTo>
                  <a:cubicBezTo>
                    <a:pt x="2337" y="4677"/>
                    <a:pt x="2149" y="4570"/>
                    <a:pt x="1987" y="4419"/>
                  </a:cubicBezTo>
                  <a:cubicBezTo>
                    <a:pt x="1910" y="4357"/>
                    <a:pt x="1818" y="4323"/>
                    <a:pt x="1724" y="4323"/>
                  </a:cubicBezTo>
                  <a:cubicBezTo>
                    <a:pt x="1659" y="4323"/>
                    <a:pt x="1594" y="4339"/>
                    <a:pt x="1532" y="4374"/>
                  </a:cubicBezTo>
                  <a:lnTo>
                    <a:pt x="1285" y="4500"/>
                  </a:lnTo>
                  <a:lnTo>
                    <a:pt x="993" y="3998"/>
                  </a:lnTo>
                  <a:lnTo>
                    <a:pt x="1226" y="3846"/>
                  </a:lnTo>
                  <a:cubicBezTo>
                    <a:pt x="1367" y="3754"/>
                    <a:pt x="1437" y="3588"/>
                    <a:pt x="1403" y="3425"/>
                  </a:cubicBezTo>
                  <a:cubicBezTo>
                    <a:pt x="1392" y="3322"/>
                    <a:pt x="1378" y="3204"/>
                    <a:pt x="1378" y="3097"/>
                  </a:cubicBezTo>
                  <a:cubicBezTo>
                    <a:pt x="1378" y="2993"/>
                    <a:pt x="1392" y="2876"/>
                    <a:pt x="1403" y="2772"/>
                  </a:cubicBezTo>
                  <a:cubicBezTo>
                    <a:pt x="1437" y="2606"/>
                    <a:pt x="1367" y="2444"/>
                    <a:pt x="1226" y="2351"/>
                  </a:cubicBezTo>
                  <a:lnTo>
                    <a:pt x="993" y="2200"/>
                  </a:lnTo>
                  <a:lnTo>
                    <a:pt x="1285" y="1709"/>
                  </a:lnTo>
                  <a:lnTo>
                    <a:pt x="1532" y="1824"/>
                  </a:lnTo>
                  <a:cubicBezTo>
                    <a:pt x="1594" y="1857"/>
                    <a:pt x="1660" y="1873"/>
                    <a:pt x="1725" y="1873"/>
                  </a:cubicBezTo>
                  <a:cubicBezTo>
                    <a:pt x="1819" y="1873"/>
                    <a:pt x="1910" y="1840"/>
                    <a:pt x="1987" y="1779"/>
                  </a:cubicBezTo>
                  <a:cubicBezTo>
                    <a:pt x="2149" y="1624"/>
                    <a:pt x="2337" y="1521"/>
                    <a:pt x="2548" y="1450"/>
                  </a:cubicBezTo>
                  <a:cubicBezTo>
                    <a:pt x="2710" y="1392"/>
                    <a:pt x="2817" y="1251"/>
                    <a:pt x="2828" y="1089"/>
                  </a:cubicBezTo>
                  <a:lnTo>
                    <a:pt x="2839" y="808"/>
                  </a:lnTo>
                  <a:close/>
                  <a:moveTo>
                    <a:pt x="2455" y="0"/>
                  </a:moveTo>
                  <a:cubicBezTo>
                    <a:pt x="2233" y="0"/>
                    <a:pt x="2057" y="166"/>
                    <a:pt x="2045" y="387"/>
                  </a:cubicBezTo>
                  <a:lnTo>
                    <a:pt x="2034" y="783"/>
                  </a:lnTo>
                  <a:cubicBezTo>
                    <a:pt x="1905" y="842"/>
                    <a:pt x="1787" y="912"/>
                    <a:pt x="1672" y="993"/>
                  </a:cubicBezTo>
                  <a:lnTo>
                    <a:pt x="1308" y="808"/>
                  </a:lnTo>
                  <a:cubicBezTo>
                    <a:pt x="1251" y="779"/>
                    <a:pt x="1190" y="765"/>
                    <a:pt x="1129" y="765"/>
                  </a:cubicBezTo>
                  <a:cubicBezTo>
                    <a:pt x="991" y="765"/>
                    <a:pt x="855" y="837"/>
                    <a:pt x="783" y="960"/>
                  </a:cubicBezTo>
                  <a:lnTo>
                    <a:pt x="104" y="2129"/>
                  </a:lnTo>
                  <a:cubicBezTo>
                    <a:pt x="0" y="2315"/>
                    <a:pt x="59" y="2561"/>
                    <a:pt x="233" y="2676"/>
                  </a:cubicBezTo>
                  <a:lnTo>
                    <a:pt x="573" y="2887"/>
                  </a:lnTo>
                  <a:cubicBezTo>
                    <a:pt x="573" y="2957"/>
                    <a:pt x="561" y="3027"/>
                    <a:pt x="561" y="3097"/>
                  </a:cubicBezTo>
                  <a:cubicBezTo>
                    <a:pt x="561" y="3167"/>
                    <a:pt x="573" y="3237"/>
                    <a:pt x="573" y="3308"/>
                  </a:cubicBezTo>
                  <a:lnTo>
                    <a:pt x="233" y="3518"/>
                  </a:lnTo>
                  <a:cubicBezTo>
                    <a:pt x="59" y="3636"/>
                    <a:pt x="0" y="3883"/>
                    <a:pt x="104" y="4068"/>
                  </a:cubicBezTo>
                  <a:lnTo>
                    <a:pt x="783" y="5238"/>
                  </a:lnTo>
                  <a:cubicBezTo>
                    <a:pt x="854" y="5366"/>
                    <a:pt x="986" y="5439"/>
                    <a:pt x="1121" y="5439"/>
                  </a:cubicBezTo>
                  <a:cubicBezTo>
                    <a:pt x="1185" y="5439"/>
                    <a:pt x="1249" y="5423"/>
                    <a:pt x="1308" y="5389"/>
                  </a:cubicBezTo>
                  <a:lnTo>
                    <a:pt x="1672" y="5201"/>
                  </a:lnTo>
                  <a:cubicBezTo>
                    <a:pt x="1787" y="5285"/>
                    <a:pt x="1905" y="5355"/>
                    <a:pt x="2034" y="5412"/>
                  </a:cubicBezTo>
                  <a:lnTo>
                    <a:pt x="2045" y="5810"/>
                  </a:lnTo>
                  <a:cubicBezTo>
                    <a:pt x="2057" y="6032"/>
                    <a:pt x="2233" y="6197"/>
                    <a:pt x="2455" y="6197"/>
                  </a:cubicBezTo>
                  <a:lnTo>
                    <a:pt x="3799" y="6197"/>
                  </a:lnTo>
                  <a:cubicBezTo>
                    <a:pt x="4020" y="6197"/>
                    <a:pt x="4197" y="6032"/>
                    <a:pt x="4208" y="5810"/>
                  </a:cubicBezTo>
                  <a:lnTo>
                    <a:pt x="4220" y="5412"/>
                  </a:lnTo>
                  <a:cubicBezTo>
                    <a:pt x="4349" y="5355"/>
                    <a:pt x="4464" y="5285"/>
                    <a:pt x="4581" y="5201"/>
                  </a:cubicBezTo>
                  <a:lnTo>
                    <a:pt x="4943" y="5389"/>
                  </a:lnTo>
                  <a:cubicBezTo>
                    <a:pt x="5003" y="5423"/>
                    <a:pt x="5068" y="5439"/>
                    <a:pt x="5131" y="5439"/>
                  </a:cubicBezTo>
                  <a:cubicBezTo>
                    <a:pt x="5267" y="5439"/>
                    <a:pt x="5398" y="5366"/>
                    <a:pt x="5471" y="5238"/>
                  </a:cubicBezTo>
                  <a:lnTo>
                    <a:pt x="6147" y="4068"/>
                  </a:lnTo>
                  <a:cubicBezTo>
                    <a:pt x="6253" y="3883"/>
                    <a:pt x="6194" y="3636"/>
                    <a:pt x="6021" y="3518"/>
                  </a:cubicBezTo>
                  <a:lnTo>
                    <a:pt x="5681" y="3308"/>
                  </a:lnTo>
                  <a:cubicBezTo>
                    <a:pt x="5681" y="3237"/>
                    <a:pt x="5692" y="3167"/>
                    <a:pt x="5692" y="3097"/>
                  </a:cubicBezTo>
                  <a:cubicBezTo>
                    <a:pt x="5692" y="3027"/>
                    <a:pt x="5681" y="2957"/>
                    <a:pt x="5681" y="2887"/>
                  </a:cubicBezTo>
                  <a:lnTo>
                    <a:pt x="6021" y="2676"/>
                  </a:lnTo>
                  <a:cubicBezTo>
                    <a:pt x="6194" y="2561"/>
                    <a:pt x="6253" y="2315"/>
                    <a:pt x="6147" y="2129"/>
                  </a:cubicBezTo>
                  <a:lnTo>
                    <a:pt x="5471" y="960"/>
                  </a:lnTo>
                  <a:cubicBezTo>
                    <a:pt x="5397" y="837"/>
                    <a:pt x="5261" y="765"/>
                    <a:pt x="5123" y="765"/>
                  </a:cubicBezTo>
                  <a:cubicBezTo>
                    <a:pt x="5062" y="765"/>
                    <a:pt x="5001" y="779"/>
                    <a:pt x="4943" y="808"/>
                  </a:cubicBezTo>
                  <a:lnTo>
                    <a:pt x="4581" y="993"/>
                  </a:lnTo>
                  <a:cubicBezTo>
                    <a:pt x="4464" y="912"/>
                    <a:pt x="4349" y="842"/>
                    <a:pt x="4220" y="783"/>
                  </a:cubicBezTo>
                  <a:lnTo>
                    <a:pt x="4208" y="387"/>
                  </a:lnTo>
                  <a:cubicBezTo>
                    <a:pt x="4197" y="166"/>
                    <a:pt x="4020" y="0"/>
                    <a:pt x="37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9" name="Google Shape;1074;p42">
              <a:extLst>
                <a:ext uri="{FF2B5EF4-FFF2-40B4-BE49-F238E27FC236}">
                  <a16:creationId xmlns:a16="http://schemas.microsoft.com/office/drawing/2014/main" id="{8B9FFDFE-453E-6E4F-5F2F-6A85BDC7B693}"/>
                </a:ext>
              </a:extLst>
            </p:cNvPr>
            <p:cNvSpPr/>
            <p:nvPr/>
          </p:nvSpPr>
          <p:spPr>
            <a:xfrm>
              <a:off x="4983138" y="3481225"/>
              <a:ext cx="60550" cy="60825"/>
            </a:xfrm>
            <a:custGeom>
              <a:avLst/>
              <a:gdLst/>
              <a:ahLst/>
              <a:cxnLst/>
              <a:rect l="l" t="t" r="r" b="b"/>
              <a:pathLst>
                <a:path w="2422" h="2433" extrusionOk="0">
                  <a:moveTo>
                    <a:pt x="1215" y="808"/>
                  </a:moveTo>
                  <a:cubicBezTo>
                    <a:pt x="1440" y="808"/>
                    <a:pt x="1613" y="994"/>
                    <a:pt x="1613" y="1215"/>
                  </a:cubicBezTo>
                  <a:cubicBezTo>
                    <a:pt x="1613" y="1440"/>
                    <a:pt x="1440" y="1625"/>
                    <a:pt x="1215" y="1625"/>
                  </a:cubicBezTo>
                  <a:cubicBezTo>
                    <a:pt x="982" y="1625"/>
                    <a:pt x="808" y="1440"/>
                    <a:pt x="808" y="1215"/>
                  </a:cubicBezTo>
                  <a:cubicBezTo>
                    <a:pt x="808" y="994"/>
                    <a:pt x="982" y="808"/>
                    <a:pt x="1215" y="808"/>
                  </a:cubicBezTo>
                  <a:close/>
                  <a:moveTo>
                    <a:pt x="1215" y="1"/>
                  </a:moveTo>
                  <a:cubicBezTo>
                    <a:pt x="539" y="1"/>
                    <a:pt x="0" y="550"/>
                    <a:pt x="0" y="1215"/>
                  </a:cubicBezTo>
                  <a:cubicBezTo>
                    <a:pt x="0" y="1883"/>
                    <a:pt x="539" y="2433"/>
                    <a:pt x="1215" y="2433"/>
                  </a:cubicBezTo>
                  <a:cubicBezTo>
                    <a:pt x="1883" y="2433"/>
                    <a:pt x="2421" y="1883"/>
                    <a:pt x="2421" y="1215"/>
                  </a:cubicBezTo>
                  <a:cubicBezTo>
                    <a:pt x="2421" y="550"/>
                    <a:pt x="1883" y="1"/>
                    <a:pt x="1215"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0" name="Google Shape;1075;p42">
              <a:extLst>
                <a:ext uri="{FF2B5EF4-FFF2-40B4-BE49-F238E27FC236}">
                  <a16:creationId xmlns:a16="http://schemas.microsoft.com/office/drawing/2014/main" id="{66151E5D-AFBD-6164-610E-40C37EFE221B}"/>
                </a:ext>
              </a:extLst>
            </p:cNvPr>
            <p:cNvSpPr/>
            <p:nvPr/>
          </p:nvSpPr>
          <p:spPr>
            <a:xfrm>
              <a:off x="4826238" y="3243975"/>
              <a:ext cx="231950" cy="173375"/>
            </a:xfrm>
            <a:custGeom>
              <a:avLst/>
              <a:gdLst/>
              <a:ahLst/>
              <a:cxnLst/>
              <a:rect l="l" t="t" r="r" b="b"/>
              <a:pathLst>
                <a:path w="9278" h="6935" extrusionOk="0">
                  <a:moveTo>
                    <a:pt x="924" y="0"/>
                  </a:moveTo>
                  <a:cubicBezTo>
                    <a:pt x="408" y="0"/>
                    <a:pt x="1" y="421"/>
                    <a:pt x="1" y="923"/>
                  </a:cubicBezTo>
                  <a:lnTo>
                    <a:pt x="1" y="2839"/>
                  </a:lnTo>
                  <a:cubicBezTo>
                    <a:pt x="1" y="2946"/>
                    <a:pt x="82" y="3027"/>
                    <a:pt x="186" y="3027"/>
                  </a:cubicBezTo>
                  <a:lnTo>
                    <a:pt x="618" y="3027"/>
                  </a:lnTo>
                  <a:cubicBezTo>
                    <a:pt x="725" y="3027"/>
                    <a:pt x="806" y="2946"/>
                    <a:pt x="806" y="2839"/>
                  </a:cubicBezTo>
                  <a:lnTo>
                    <a:pt x="806" y="1366"/>
                  </a:lnTo>
                  <a:cubicBezTo>
                    <a:pt x="806" y="1063"/>
                    <a:pt x="1053" y="816"/>
                    <a:pt x="1356" y="816"/>
                  </a:cubicBezTo>
                  <a:lnTo>
                    <a:pt x="6860" y="816"/>
                  </a:lnTo>
                  <a:cubicBezTo>
                    <a:pt x="6989" y="816"/>
                    <a:pt x="7096" y="912"/>
                    <a:pt x="7096" y="1041"/>
                  </a:cubicBezTo>
                  <a:lnTo>
                    <a:pt x="7096" y="5412"/>
                  </a:lnTo>
                  <a:lnTo>
                    <a:pt x="6313" y="4640"/>
                  </a:lnTo>
                  <a:cubicBezTo>
                    <a:pt x="6299" y="4629"/>
                    <a:pt x="6288" y="4618"/>
                    <a:pt x="6265" y="4618"/>
                  </a:cubicBezTo>
                  <a:cubicBezTo>
                    <a:pt x="6258" y="4617"/>
                    <a:pt x="6250" y="4617"/>
                    <a:pt x="6243" y="4617"/>
                  </a:cubicBezTo>
                  <a:cubicBezTo>
                    <a:pt x="5748" y="4617"/>
                    <a:pt x="5626" y="5087"/>
                    <a:pt x="5856" y="5330"/>
                  </a:cubicBezTo>
                  <a:lnTo>
                    <a:pt x="7446" y="6907"/>
                  </a:lnTo>
                  <a:cubicBezTo>
                    <a:pt x="7457" y="6925"/>
                    <a:pt x="7475" y="6934"/>
                    <a:pt x="7494" y="6934"/>
                  </a:cubicBezTo>
                  <a:cubicBezTo>
                    <a:pt x="7513" y="6934"/>
                    <a:pt x="7533" y="6925"/>
                    <a:pt x="7550" y="6907"/>
                  </a:cubicBezTo>
                  <a:lnTo>
                    <a:pt x="9244" y="5212"/>
                  </a:lnTo>
                  <a:cubicBezTo>
                    <a:pt x="9258" y="5201"/>
                    <a:pt x="9270" y="5179"/>
                    <a:pt x="9270" y="5165"/>
                  </a:cubicBezTo>
                  <a:cubicBezTo>
                    <a:pt x="9277" y="4816"/>
                    <a:pt x="9058" y="4639"/>
                    <a:pt x="8841" y="4639"/>
                  </a:cubicBezTo>
                  <a:cubicBezTo>
                    <a:pt x="8738" y="4639"/>
                    <a:pt x="8635" y="4679"/>
                    <a:pt x="8557" y="4758"/>
                  </a:cubicBezTo>
                  <a:lnTo>
                    <a:pt x="7901" y="5412"/>
                  </a:lnTo>
                  <a:lnTo>
                    <a:pt x="7901" y="384"/>
                  </a:lnTo>
                  <a:cubicBezTo>
                    <a:pt x="7901" y="174"/>
                    <a:pt x="7727" y="0"/>
                    <a:pt x="751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1" name="Google Shape;1076;p42">
            <a:extLst>
              <a:ext uri="{FF2B5EF4-FFF2-40B4-BE49-F238E27FC236}">
                <a16:creationId xmlns:a16="http://schemas.microsoft.com/office/drawing/2014/main" id="{CFC0C9DD-2DC8-ACF8-7C83-E2078D45EA32}"/>
              </a:ext>
            </a:extLst>
          </p:cNvPr>
          <p:cNvGrpSpPr/>
          <p:nvPr/>
        </p:nvGrpSpPr>
        <p:grpSpPr>
          <a:xfrm>
            <a:off x="2718657" y="3218245"/>
            <a:ext cx="305510" cy="328416"/>
            <a:chOff x="3252313" y="3243975"/>
            <a:chExt cx="321175" cy="345475"/>
          </a:xfrm>
        </p:grpSpPr>
        <p:sp>
          <p:nvSpPr>
            <p:cNvPr id="112" name="Google Shape;1077;p42">
              <a:extLst>
                <a:ext uri="{FF2B5EF4-FFF2-40B4-BE49-F238E27FC236}">
                  <a16:creationId xmlns:a16="http://schemas.microsoft.com/office/drawing/2014/main" id="{3F1D194E-170A-B399-1091-C44C2D0CE580}"/>
                </a:ext>
              </a:extLst>
            </p:cNvPr>
            <p:cNvSpPr/>
            <p:nvPr/>
          </p:nvSpPr>
          <p:spPr>
            <a:xfrm>
              <a:off x="3252313" y="3243975"/>
              <a:ext cx="321175" cy="345475"/>
            </a:xfrm>
            <a:custGeom>
              <a:avLst/>
              <a:gdLst/>
              <a:ahLst/>
              <a:cxnLst/>
              <a:rect l="l" t="t" r="r" b="b"/>
              <a:pathLst>
                <a:path w="12847" h="13819" extrusionOk="0">
                  <a:moveTo>
                    <a:pt x="6431" y="816"/>
                  </a:moveTo>
                  <a:cubicBezTo>
                    <a:pt x="7693" y="816"/>
                    <a:pt x="8720" y="1846"/>
                    <a:pt x="8720" y="3108"/>
                  </a:cubicBezTo>
                  <a:cubicBezTo>
                    <a:pt x="8720" y="3799"/>
                    <a:pt x="8417" y="4441"/>
                    <a:pt x="7878" y="4873"/>
                  </a:cubicBezTo>
                  <a:cubicBezTo>
                    <a:pt x="7539" y="5154"/>
                    <a:pt x="7306" y="5541"/>
                    <a:pt x="7236" y="5936"/>
                  </a:cubicBezTo>
                  <a:lnTo>
                    <a:pt x="6826" y="5936"/>
                  </a:lnTo>
                  <a:lnTo>
                    <a:pt x="6826" y="3821"/>
                  </a:lnTo>
                  <a:lnTo>
                    <a:pt x="7516" y="3131"/>
                  </a:lnTo>
                  <a:cubicBezTo>
                    <a:pt x="7679" y="2968"/>
                    <a:pt x="7679" y="2710"/>
                    <a:pt x="7516" y="2559"/>
                  </a:cubicBezTo>
                  <a:cubicBezTo>
                    <a:pt x="7441" y="2477"/>
                    <a:pt x="7338" y="2437"/>
                    <a:pt x="7234" y="2437"/>
                  </a:cubicBezTo>
                  <a:cubicBezTo>
                    <a:pt x="7131" y="2437"/>
                    <a:pt x="7025" y="2477"/>
                    <a:pt x="6944" y="2559"/>
                  </a:cubicBezTo>
                  <a:lnTo>
                    <a:pt x="6431" y="3075"/>
                  </a:lnTo>
                  <a:lnTo>
                    <a:pt x="5903" y="2559"/>
                  </a:lnTo>
                  <a:cubicBezTo>
                    <a:pt x="5826" y="2481"/>
                    <a:pt x="5720" y="2440"/>
                    <a:pt x="5613" y="2440"/>
                  </a:cubicBezTo>
                  <a:cubicBezTo>
                    <a:pt x="5527" y="2440"/>
                    <a:pt x="5439" y="2467"/>
                    <a:pt x="5365" y="2525"/>
                  </a:cubicBezTo>
                  <a:cubicBezTo>
                    <a:pt x="5168" y="2676"/>
                    <a:pt x="5154" y="2957"/>
                    <a:pt x="5331" y="3131"/>
                  </a:cubicBezTo>
                  <a:lnTo>
                    <a:pt x="6021" y="3821"/>
                  </a:lnTo>
                  <a:lnTo>
                    <a:pt x="6021" y="5936"/>
                  </a:lnTo>
                  <a:lnTo>
                    <a:pt x="5611" y="5936"/>
                  </a:lnTo>
                  <a:cubicBezTo>
                    <a:pt x="5541" y="5541"/>
                    <a:pt x="5309" y="5154"/>
                    <a:pt x="4969" y="4873"/>
                  </a:cubicBezTo>
                  <a:cubicBezTo>
                    <a:pt x="4442" y="4441"/>
                    <a:pt x="4139" y="3799"/>
                    <a:pt x="4139" y="3108"/>
                  </a:cubicBezTo>
                  <a:cubicBezTo>
                    <a:pt x="4139" y="1846"/>
                    <a:pt x="5154" y="816"/>
                    <a:pt x="6431" y="816"/>
                  </a:cubicBezTo>
                  <a:close/>
                  <a:moveTo>
                    <a:pt x="7202" y="6755"/>
                  </a:moveTo>
                  <a:lnTo>
                    <a:pt x="7202" y="7154"/>
                  </a:lnTo>
                  <a:cubicBezTo>
                    <a:pt x="7202" y="7235"/>
                    <a:pt x="7143" y="7294"/>
                    <a:pt x="7073" y="7294"/>
                  </a:cubicBezTo>
                  <a:lnTo>
                    <a:pt x="5774" y="7294"/>
                  </a:lnTo>
                  <a:cubicBezTo>
                    <a:pt x="5704" y="7294"/>
                    <a:pt x="5645" y="7235"/>
                    <a:pt x="5645" y="7154"/>
                  </a:cubicBezTo>
                  <a:lnTo>
                    <a:pt x="5645" y="6755"/>
                  </a:lnTo>
                  <a:close/>
                  <a:moveTo>
                    <a:pt x="7996" y="7364"/>
                  </a:moveTo>
                  <a:lnTo>
                    <a:pt x="9598" y="7959"/>
                  </a:lnTo>
                  <a:lnTo>
                    <a:pt x="6431" y="9151"/>
                  </a:lnTo>
                  <a:lnTo>
                    <a:pt x="3275" y="7959"/>
                  </a:lnTo>
                  <a:lnTo>
                    <a:pt x="4874" y="7364"/>
                  </a:lnTo>
                  <a:cubicBezTo>
                    <a:pt x="4969" y="7785"/>
                    <a:pt x="5342" y="8099"/>
                    <a:pt x="5785" y="8099"/>
                  </a:cubicBezTo>
                  <a:lnTo>
                    <a:pt x="7073" y="8099"/>
                  </a:lnTo>
                  <a:cubicBezTo>
                    <a:pt x="7516" y="8099"/>
                    <a:pt x="7889" y="7785"/>
                    <a:pt x="7996" y="7364"/>
                  </a:cubicBezTo>
                  <a:close/>
                  <a:moveTo>
                    <a:pt x="2197" y="8427"/>
                  </a:moveTo>
                  <a:lnTo>
                    <a:pt x="5634" y="9712"/>
                  </a:lnTo>
                  <a:lnTo>
                    <a:pt x="4733" y="10472"/>
                  </a:lnTo>
                  <a:lnTo>
                    <a:pt x="1297" y="9176"/>
                  </a:lnTo>
                  <a:lnTo>
                    <a:pt x="2197" y="8427"/>
                  </a:lnTo>
                  <a:close/>
                  <a:moveTo>
                    <a:pt x="10661" y="8427"/>
                  </a:moveTo>
                  <a:lnTo>
                    <a:pt x="11573" y="9176"/>
                  </a:lnTo>
                  <a:lnTo>
                    <a:pt x="8125" y="10472"/>
                  </a:lnTo>
                  <a:lnTo>
                    <a:pt x="7225" y="9712"/>
                  </a:lnTo>
                  <a:lnTo>
                    <a:pt x="10661" y="8427"/>
                  </a:lnTo>
                  <a:close/>
                  <a:moveTo>
                    <a:pt x="6021" y="10450"/>
                  </a:moveTo>
                  <a:lnTo>
                    <a:pt x="6021" y="12823"/>
                  </a:lnTo>
                  <a:lnTo>
                    <a:pt x="2514" y="11513"/>
                  </a:lnTo>
                  <a:lnTo>
                    <a:pt x="2514" y="10509"/>
                  </a:lnTo>
                  <a:lnTo>
                    <a:pt x="4663" y="11303"/>
                  </a:lnTo>
                  <a:cubicBezTo>
                    <a:pt x="4714" y="11324"/>
                    <a:pt x="4767" y="11334"/>
                    <a:pt x="4819" y="11334"/>
                  </a:cubicBezTo>
                  <a:cubicBezTo>
                    <a:pt x="4909" y="11334"/>
                    <a:pt x="4996" y="11303"/>
                    <a:pt x="5062" y="11244"/>
                  </a:cubicBezTo>
                  <a:lnTo>
                    <a:pt x="6021" y="10450"/>
                  </a:lnTo>
                  <a:close/>
                  <a:moveTo>
                    <a:pt x="6826" y="10450"/>
                  </a:moveTo>
                  <a:lnTo>
                    <a:pt x="7786" y="11244"/>
                  </a:lnTo>
                  <a:cubicBezTo>
                    <a:pt x="7852" y="11303"/>
                    <a:pt x="7938" y="11334"/>
                    <a:pt x="8029" y="11334"/>
                  </a:cubicBezTo>
                  <a:cubicBezTo>
                    <a:pt x="8080" y="11334"/>
                    <a:pt x="8133" y="11324"/>
                    <a:pt x="8184" y="11303"/>
                  </a:cubicBezTo>
                  <a:lnTo>
                    <a:pt x="10333" y="10509"/>
                  </a:lnTo>
                  <a:lnTo>
                    <a:pt x="10333" y="11513"/>
                  </a:lnTo>
                  <a:lnTo>
                    <a:pt x="6826" y="12823"/>
                  </a:lnTo>
                  <a:lnTo>
                    <a:pt x="6826" y="10450"/>
                  </a:lnTo>
                  <a:close/>
                  <a:moveTo>
                    <a:pt x="6431" y="0"/>
                  </a:moveTo>
                  <a:cubicBezTo>
                    <a:pt x="4711" y="0"/>
                    <a:pt x="3308" y="1392"/>
                    <a:pt x="3308" y="3108"/>
                  </a:cubicBezTo>
                  <a:cubicBezTo>
                    <a:pt x="3308" y="4043"/>
                    <a:pt x="3729" y="4921"/>
                    <a:pt x="4442" y="5515"/>
                  </a:cubicBezTo>
                  <a:cubicBezTo>
                    <a:pt x="4689" y="5715"/>
                    <a:pt x="4829" y="5995"/>
                    <a:pt x="4829" y="6276"/>
                  </a:cubicBezTo>
                  <a:lnTo>
                    <a:pt x="4829" y="6511"/>
                  </a:lnTo>
                  <a:lnTo>
                    <a:pt x="1965" y="7586"/>
                  </a:lnTo>
                  <a:cubicBezTo>
                    <a:pt x="1928" y="7597"/>
                    <a:pt x="1883" y="7619"/>
                    <a:pt x="1847" y="7656"/>
                  </a:cubicBezTo>
                  <a:lnTo>
                    <a:pt x="234" y="9000"/>
                  </a:lnTo>
                  <a:cubicBezTo>
                    <a:pt x="1" y="9199"/>
                    <a:pt x="60" y="9583"/>
                    <a:pt x="352" y="9690"/>
                  </a:cubicBezTo>
                  <a:lnTo>
                    <a:pt x="1706" y="10192"/>
                  </a:lnTo>
                  <a:lnTo>
                    <a:pt x="1706" y="11794"/>
                  </a:lnTo>
                  <a:cubicBezTo>
                    <a:pt x="1706" y="11956"/>
                    <a:pt x="1813" y="12108"/>
                    <a:pt x="1965" y="12167"/>
                  </a:cubicBezTo>
                  <a:lnTo>
                    <a:pt x="6276" y="13791"/>
                  </a:lnTo>
                  <a:cubicBezTo>
                    <a:pt x="6324" y="13809"/>
                    <a:pt x="6374" y="13818"/>
                    <a:pt x="6424" y="13818"/>
                  </a:cubicBezTo>
                  <a:cubicBezTo>
                    <a:pt x="6473" y="13818"/>
                    <a:pt x="6523" y="13809"/>
                    <a:pt x="6571" y="13791"/>
                  </a:cubicBezTo>
                  <a:lnTo>
                    <a:pt x="10883" y="12167"/>
                  </a:lnTo>
                  <a:cubicBezTo>
                    <a:pt x="11034" y="12108"/>
                    <a:pt x="11141" y="11956"/>
                    <a:pt x="11141" y="11794"/>
                  </a:cubicBezTo>
                  <a:lnTo>
                    <a:pt x="11141" y="10192"/>
                  </a:lnTo>
                  <a:lnTo>
                    <a:pt x="12496" y="9690"/>
                  </a:lnTo>
                  <a:cubicBezTo>
                    <a:pt x="12788" y="9583"/>
                    <a:pt x="12846" y="9199"/>
                    <a:pt x="12614" y="9000"/>
                  </a:cubicBezTo>
                  <a:lnTo>
                    <a:pt x="11001" y="7656"/>
                  </a:lnTo>
                  <a:cubicBezTo>
                    <a:pt x="10964" y="7619"/>
                    <a:pt x="10919" y="7597"/>
                    <a:pt x="10883" y="7586"/>
                  </a:cubicBezTo>
                  <a:lnTo>
                    <a:pt x="8018" y="6511"/>
                  </a:lnTo>
                  <a:lnTo>
                    <a:pt x="8018" y="6276"/>
                  </a:lnTo>
                  <a:cubicBezTo>
                    <a:pt x="8018" y="5995"/>
                    <a:pt x="8159" y="5715"/>
                    <a:pt x="8406" y="5515"/>
                  </a:cubicBezTo>
                  <a:cubicBezTo>
                    <a:pt x="9129" y="4921"/>
                    <a:pt x="9539" y="4043"/>
                    <a:pt x="9539" y="3108"/>
                  </a:cubicBezTo>
                  <a:cubicBezTo>
                    <a:pt x="9539" y="1392"/>
                    <a:pt x="8136" y="0"/>
                    <a:pt x="643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3" name="Google Shape;1078;p42">
              <a:extLst>
                <a:ext uri="{FF2B5EF4-FFF2-40B4-BE49-F238E27FC236}">
                  <a16:creationId xmlns:a16="http://schemas.microsoft.com/office/drawing/2014/main" id="{FD049700-EC69-490F-FBFE-5F641FD728E2}"/>
                </a:ext>
              </a:extLst>
            </p:cNvPr>
            <p:cNvSpPr/>
            <p:nvPr/>
          </p:nvSpPr>
          <p:spPr>
            <a:xfrm>
              <a:off x="3510913" y="3311725"/>
              <a:ext cx="40350" cy="20200"/>
            </a:xfrm>
            <a:custGeom>
              <a:avLst/>
              <a:gdLst/>
              <a:ahLst/>
              <a:cxnLst/>
              <a:rect l="l" t="t" r="r" b="b"/>
              <a:pathLst>
                <a:path w="1614" h="808" extrusionOk="0">
                  <a:moveTo>
                    <a:pt x="398" y="0"/>
                  </a:moveTo>
                  <a:cubicBezTo>
                    <a:pt x="177" y="0"/>
                    <a:pt x="0" y="177"/>
                    <a:pt x="0" y="398"/>
                  </a:cubicBezTo>
                  <a:cubicBezTo>
                    <a:pt x="0" y="620"/>
                    <a:pt x="177" y="808"/>
                    <a:pt x="398" y="808"/>
                  </a:cubicBezTo>
                  <a:lnTo>
                    <a:pt x="1206" y="808"/>
                  </a:lnTo>
                  <a:cubicBezTo>
                    <a:pt x="1428" y="808"/>
                    <a:pt x="1613" y="620"/>
                    <a:pt x="1613" y="398"/>
                  </a:cubicBezTo>
                  <a:cubicBezTo>
                    <a:pt x="1613" y="177"/>
                    <a:pt x="1428" y="0"/>
                    <a:pt x="120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4" name="Google Shape;1079;p42">
              <a:extLst>
                <a:ext uri="{FF2B5EF4-FFF2-40B4-BE49-F238E27FC236}">
                  <a16:creationId xmlns:a16="http://schemas.microsoft.com/office/drawing/2014/main" id="{2A43BC95-F039-F903-B530-2760CCCA1038}"/>
                </a:ext>
              </a:extLst>
            </p:cNvPr>
            <p:cNvSpPr/>
            <p:nvPr/>
          </p:nvSpPr>
          <p:spPr>
            <a:xfrm>
              <a:off x="3502763" y="3257725"/>
              <a:ext cx="40625" cy="30350"/>
            </a:xfrm>
            <a:custGeom>
              <a:avLst/>
              <a:gdLst/>
              <a:ahLst/>
              <a:cxnLst/>
              <a:rect l="l" t="t" r="r" b="b"/>
              <a:pathLst>
                <a:path w="1625" h="1214" extrusionOk="0">
                  <a:moveTo>
                    <a:pt x="1157" y="0"/>
                  </a:moveTo>
                  <a:cubicBezTo>
                    <a:pt x="1088" y="0"/>
                    <a:pt x="1020" y="18"/>
                    <a:pt x="957" y="56"/>
                  </a:cubicBezTo>
                  <a:lnTo>
                    <a:pt x="256" y="454"/>
                  </a:lnTo>
                  <a:cubicBezTo>
                    <a:pt x="60" y="572"/>
                    <a:pt x="1" y="816"/>
                    <a:pt x="104" y="1016"/>
                  </a:cubicBezTo>
                  <a:cubicBezTo>
                    <a:pt x="183" y="1141"/>
                    <a:pt x="317" y="1214"/>
                    <a:pt x="454" y="1214"/>
                  </a:cubicBezTo>
                  <a:cubicBezTo>
                    <a:pt x="522" y="1214"/>
                    <a:pt x="591" y="1195"/>
                    <a:pt x="654" y="1156"/>
                  </a:cubicBezTo>
                  <a:lnTo>
                    <a:pt x="1356" y="757"/>
                  </a:lnTo>
                  <a:cubicBezTo>
                    <a:pt x="1555" y="642"/>
                    <a:pt x="1625" y="396"/>
                    <a:pt x="1507" y="196"/>
                  </a:cubicBezTo>
                  <a:cubicBezTo>
                    <a:pt x="1430" y="73"/>
                    <a:pt x="1294" y="0"/>
                    <a:pt x="11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5" name="Google Shape;1080;p42">
              <a:extLst>
                <a:ext uri="{FF2B5EF4-FFF2-40B4-BE49-F238E27FC236}">
                  <a16:creationId xmlns:a16="http://schemas.microsoft.com/office/drawing/2014/main" id="{4E8C1D5D-67D3-451A-6356-FF597A826BF0}"/>
                </a:ext>
              </a:extLst>
            </p:cNvPr>
            <p:cNvSpPr/>
            <p:nvPr/>
          </p:nvSpPr>
          <p:spPr>
            <a:xfrm>
              <a:off x="3502763" y="3355450"/>
              <a:ext cx="40625" cy="30375"/>
            </a:xfrm>
            <a:custGeom>
              <a:avLst/>
              <a:gdLst/>
              <a:ahLst/>
              <a:cxnLst/>
              <a:rect l="l" t="t" r="r" b="b"/>
              <a:pathLst>
                <a:path w="1625" h="1215" extrusionOk="0">
                  <a:moveTo>
                    <a:pt x="456" y="1"/>
                  </a:moveTo>
                  <a:cubicBezTo>
                    <a:pt x="319" y="1"/>
                    <a:pt x="183" y="70"/>
                    <a:pt x="104" y="204"/>
                  </a:cubicBezTo>
                  <a:cubicBezTo>
                    <a:pt x="1" y="392"/>
                    <a:pt x="60" y="650"/>
                    <a:pt x="256" y="753"/>
                  </a:cubicBezTo>
                  <a:lnTo>
                    <a:pt x="957" y="1163"/>
                  </a:lnTo>
                  <a:cubicBezTo>
                    <a:pt x="1019" y="1197"/>
                    <a:pt x="1088" y="1214"/>
                    <a:pt x="1156" y="1214"/>
                  </a:cubicBezTo>
                  <a:cubicBezTo>
                    <a:pt x="1294" y="1214"/>
                    <a:pt x="1430" y="1145"/>
                    <a:pt x="1507" y="1012"/>
                  </a:cubicBezTo>
                  <a:cubicBezTo>
                    <a:pt x="1625" y="812"/>
                    <a:pt x="1555" y="565"/>
                    <a:pt x="1356" y="462"/>
                  </a:cubicBezTo>
                  <a:lnTo>
                    <a:pt x="654" y="52"/>
                  </a:lnTo>
                  <a:cubicBezTo>
                    <a:pt x="592" y="18"/>
                    <a:pt x="524" y="1"/>
                    <a:pt x="45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6" name="Google Shape;1081;p42">
              <a:extLst>
                <a:ext uri="{FF2B5EF4-FFF2-40B4-BE49-F238E27FC236}">
                  <a16:creationId xmlns:a16="http://schemas.microsoft.com/office/drawing/2014/main" id="{2FE568A9-1658-104E-0050-E923B7AD8BF9}"/>
                </a:ext>
              </a:extLst>
            </p:cNvPr>
            <p:cNvSpPr/>
            <p:nvPr/>
          </p:nvSpPr>
          <p:spPr>
            <a:xfrm>
              <a:off x="3274838" y="3311725"/>
              <a:ext cx="40625" cy="20200"/>
            </a:xfrm>
            <a:custGeom>
              <a:avLst/>
              <a:gdLst/>
              <a:ahLst/>
              <a:cxnLst/>
              <a:rect l="l" t="t" r="r" b="b"/>
              <a:pathLst>
                <a:path w="1625" h="808" extrusionOk="0">
                  <a:moveTo>
                    <a:pt x="410" y="0"/>
                  </a:moveTo>
                  <a:cubicBezTo>
                    <a:pt x="186" y="0"/>
                    <a:pt x="0" y="177"/>
                    <a:pt x="0" y="398"/>
                  </a:cubicBezTo>
                  <a:cubicBezTo>
                    <a:pt x="0" y="620"/>
                    <a:pt x="186" y="808"/>
                    <a:pt x="410" y="808"/>
                  </a:cubicBezTo>
                  <a:lnTo>
                    <a:pt x="1215" y="808"/>
                  </a:lnTo>
                  <a:cubicBezTo>
                    <a:pt x="1437" y="808"/>
                    <a:pt x="1625" y="620"/>
                    <a:pt x="1625" y="398"/>
                  </a:cubicBezTo>
                  <a:cubicBezTo>
                    <a:pt x="1625" y="177"/>
                    <a:pt x="1437" y="0"/>
                    <a:pt x="1215"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7" name="Google Shape;1082;p42">
              <a:extLst>
                <a:ext uri="{FF2B5EF4-FFF2-40B4-BE49-F238E27FC236}">
                  <a16:creationId xmlns:a16="http://schemas.microsoft.com/office/drawing/2014/main" id="{BB494458-D682-D13D-91B7-7F3144D73936}"/>
                </a:ext>
              </a:extLst>
            </p:cNvPr>
            <p:cNvSpPr/>
            <p:nvPr/>
          </p:nvSpPr>
          <p:spPr>
            <a:xfrm>
              <a:off x="3282963" y="3257725"/>
              <a:ext cx="40700" cy="30350"/>
            </a:xfrm>
            <a:custGeom>
              <a:avLst/>
              <a:gdLst/>
              <a:ahLst/>
              <a:cxnLst/>
              <a:rect l="l" t="t" r="r" b="b"/>
              <a:pathLst>
                <a:path w="1628" h="1214" extrusionOk="0">
                  <a:moveTo>
                    <a:pt x="459" y="0"/>
                  </a:moveTo>
                  <a:cubicBezTo>
                    <a:pt x="321" y="0"/>
                    <a:pt x="186" y="73"/>
                    <a:pt x="107" y="196"/>
                  </a:cubicBezTo>
                  <a:cubicBezTo>
                    <a:pt x="1" y="396"/>
                    <a:pt x="60" y="642"/>
                    <a:pt x="259" y="757"/>
                  </a:cubicBezTo>
                  <a:lnTo>
                    <a:pt x="960" y="1156"/>
                  </a:lnTo>
                  <a:cubicBezTo>
                    <a:pt x="1023" y="1195"/>
                    <a:pt x="1093" y="1214"/>
                    <a:pt x="1163" y="1214"/>
                  </a:cubicBezTo>
                  <a:cubicBezTo>
                    <a:pt x="1302" y="1214"/>
                    <a:pt x="1439" y="1141"/>
                    <a:pt x="1510" y="1016"/>
                  </a:cubicBezTo>
                  <a:cubicBezTo>
                    <a:pt x="1628" y="816"/>
                    <a:pt x="1558" y="572"/>
                    <a:pt x="1359" y="454"/>
                  </a:cubicBezTo>
                  <a:lnTo>
                    <a:pt x="657" y="56"/>
                  </a:lnTo>
                  <a:cubicBezTo>
                    <a:pt x="595" y="18"/>
                    <a:pt x="526" y="0"/>
                    <a:pt x="45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8" name="Google Shape;1083;p42">
              <a:extLst>
                <a:ext uri="{FF2B5EF4-FFF2-40B4-BE49-F238E27FC236}">
                  <a16:creationId xmlns:a16="http://schemas.microsoft.com/office/drawing/2014/main" id="{4D2101A2-081C-DE90-ADC0-F8F8A91A81A5}"/>
                </a:ext>
              </a:extLst>
            </p:cNvPr>
            <p:cNvSpPr/>
            <p:nvPr/>
          </p:nvSpPr>
          <p:spPr>
            <a:xfrm>
              <a:off x="3282963" y="3355450"/>
              <a:ext cx="40700" cy="30375"/>
            </a:xfrm>
            <a:custGeom>
              <a:avLst/>
              <a:gdLst/>
              <a:ahLst/>
              <a:cxnLst/>
              <a:rect l="l" t="t" r="r" b="b"/>
              <a:pathLst>
                <a:path w="1628" h="1215" extrusionOk="0">
                  <a:moveTo>
                    <a:pt x="1161" y="1"/>
                  </a:moveTo>
                  <a:cubicBezTo>
                    <a:pt x="1092" y="1"/>
                    <a:pt x="1022" y="18"/>
                    <a:pt x="960" y="52"/>
                  </a:cubicBezTo>
                  <a:lnTo>
                    <a:pt x="259" y="462"/>
                  </a:lnTo>
                  <a:cubicBezTo>
                    <a:pt x="60" y="565"/>
                    <a:pt x="1" y="812"/>
                    <a:pt x="107" y="1012"/>
                  </a:cubicBezTo>
                  <a:cubicBezTo>
                    <a:pt x="186" y="1145"/>
                    <a:pt x="322" y="1214"/>
                    <a:pt x="459" y="1214"/>
                  </a:cubicBezTo>
                  <a:cubicBezTo>
                    <a:pt x="527" y="1214"/>
                    <a:pt x="595" y="1197"/>
                    <a:pt x="657" y="1163"/>
                  </a:cubicBezTo>
                  <a:lnTo>
                    <a:pt x="1359" y="753"/>
                  </a:lnTo>
                  <a:cubicBezTo>
                    <a:pt x="1558" y="650"/>
                    <a:pt x="1628" y="392"/>
                    <a:pt x="1510" y="204"/>
                  </a:cubicBezTo>
                  <a:cubicBezTo>
                    <a:pt x="1439" y="70"/>
                    <a:pt x="1301" y="1"/>
                    <a:pt x="116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9" name="Google Shape;1084;p42">
            <a:extLst>
              <a:ext uri="{FF2B5EF4-FFF2-40B4-BE49-F238E27FC236}">
                <a16:creationId xmlns:a16="http://schemas.microsoft.com/office/drawing/2014/main" id="{F6B74088-81AF-A449-A6BB-3EFAC36C84D4}"/>
              </a:ext>
            </a:extLst>
          </p:cNvPr>
          <p:cNvGrpSpPr/>
          <p:nvPr/>
        </p:nvGrpSpPr>
        <p:grpSpPr>
          <a:xfrm>
            <a:off x="4668211" y="3218367"/>
            <a:ext cx="328244" cy="328108"/>
            <a:chOff x="4007438" y="3243975"/>
            <a:chExt cx="345075" cy="345150"/>
          </a:xfrm>
        </p:grpSpPr>
        <p:sp>
          <p:nvSpPr>
            <p:cNvPr id="120" name="Google Shape;1085;p42">
              <a:extLst>
                <a:ext uri="{FF2B5EF4-FFF2-40B4-BE49-F238E27FC236}">
                  <a16:creationId xmlns:a16="http://schemas.microsoft.com/office/drawing/2014/main" id="{CDDB4563-D970-3506-9B74-00D87DB38B23}"/>
                </a:ext>
              </a:extLst>
            </p:cNvPr>
            <p:cNvSpPr/>
            <p:nvPr/>
          </p:nvSpPr>
          <p:spPr>
            <a:xfrm>
              <a:off x="4311888" y="3351750"/>
              <a:ext cx="40625" cy="20525"/>
            </a:xfrm>
            <a:custGeom>
              <a:avLst/>
              <a:gdLst/>
              <a:ahLst/>
              <a:cxnLst/>
              <a:rect l="l" t="t" r="r" b="b"/>
              <a:pathLst>
                <a:path w="1625" h="821" extrusionOk="0">
                  <a:moveTo>
                    <a:pt x="410" y="1"/>
                  </a:moveTo>
                  <a:cubicBezTo>
                    <a:pt x="189" y="1"/>
                    <a:pt x="1" y="189"/>
                    <a:pt x="1" y="410"/>
                  </a:cubicBezTo>
                  <a:cubicBezTo>
                    <a:pt x="1" y="632"/>
                    <a:pt x="189" y="820"/>
                    <a:pt x="410" y="820"/>
                  </a:cubicBezTo>
                  <a:lnTo>
                    <a:pt x="1218" y="820"/>
                  </a:lnTo>
                  <a:cubicBezTo>
                    <a:pt x="1440" y="820"/>
                    <a:pt x="1625" y="632"/>
                    <a:pt x="1625" y="410"/>
                  </a:cubicBezTo>
                  <a:cubicBezTo>
                    <a:pt x="1625" y="189"/>
                    <a:pt x="1440" y="1"/>
                    <a:pt x="121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1" name="Google Shape;1086;p42">
              <a:extLst>
                <a:ext uri="{FF2B5EF4-FFF2-40B4-BE49-F238E27FC236}">
                  <a16:creationId xmlns:a16="http://schemas.microsoft.com/office/drawing/2014/main" id="{A7DECEE0-6D28-7330-A466-51E27B695E91}"/>
                </a:ext>
              </a:extLst>
            </p:cNvPr>
            <p:cNvSpPr/>
            <p:nvPr/>
          </p:nvSpPr>
          <p:spPr>
            <a:xfrm>
              <a:off x="4303763" y="3284525"/>
              <a:ext cx="40625" cy="30275"/>
            </a:xfrm>
            <a:custGeom>
              <a:avLst/>
              <a:gdLst/>
              <a:ahLst/>
              <a:cxnLst/>
              <a:rect l="l" t="t" r="r" b="b"/>
              <a:pathLst>
                <a:path w="1625" h="1211" extrusionOk="0">
                  <a:moveTo>
                    <a:pt x="1156" y="0"/>
                  </a:moveTo>
                  <a:cubicBezTo>
                    <a:pt x="1089" y="0"/>
                    <a:pt x="1020" y="16"/>
                    <a:pt x="957" y="50"/>
                  </a:cubicBezTo>
                  <a:lnTo>
                    <a:pt x="256" y="457"/>
                  </a:lnTo>
                  <a:cubicBezTo>
                    <a:pt x="70" y="575"/>
                    <a:pt x="0" y="822"/>
                    <a:pt x="115" y="1007"/>
                  </a:cubicBezTo>
                  <a:cubicBezTo>
                    <a:pt x="187" y="1140"/>
                    <a:pt x="320" y="1211"/>
                    <a:pt x="460" y="1211"/>
                  </a:cubicBezTo>
                  <a:cubicBezTo>
                    <a:pt x="529" y="1211"/>
                    <a:pt x="599" y="1193"/>
                    <a:pt x="665" y="1158"/>
                  </a:cubicBezTo>
                  <a:lnTo>
                    <a:pt x="1366" y="751"/>
                  </a:lnTo>
                  <a:cubicBezTo>
                    <a:pt x="1554" y="645"/>
                    <a:pt x="1625" y="401"/>
                    <a:pt x="1518" y="202"/>
                  </a:cubicBezTo>
                  <a:cubicBezTo>
                    <a:pt x="1440" y="74"/>
                    <a:pt x="1300" y="0"/>
                    <a:pt x="115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2" name="Google Shape;1087;p42">
              <a:extLst>
                <a:ext uri="{FF2B5EF4-FFF2-40B4-BE49-F238E27FC236}">
                  <a16:creationId xmlns:a16="http://schemas.microsoft.com/office/drawing/2014/main" id="{411CCDD9-39B6-600B-757C-93E62C5C4349}"/>
                </a:ext>
              </a:extLst>
            </p:cNvPr>
            <p:cNvSpPr/>
            <p:nvPr/>
          </p:nvSpPr>
          <p:spPr>
            <a:xfrm>
              <a:off x="4303763" y="3409225"/>
              <a:ext cx="40625" cy="30375"/>
            </a:xfrm>
            <a:custGeom>
              <a:avLst/>
              <a:gdLst/>
              <a:ahLst/>
              <a:cxnLst/>
              <a:rect l="l" t="t" r="r" b="b"/>
              <a:pathLst>
                <a:path w="1625" h="1215" extrusionOk="0">
                  <a:moveTo>
                    <a:pt x="460" y="0"/>
                  </a:moveTo>
                  <a:cubicBezTo>
                    <a:pt x="320" y="0"/>
                    <a:pt x="187" y="71"/>
                    <a:pt x="115" y="204"/>
                  </a:cubicBezTo>
                  <a:cubicBezTo>
                    <a:pt x="0" y="392"/>
                    <a:pt x="70" y="636"/>
                    <a:pt x="256" y="754"/>
                  </a:cubicBezTo>
                  <a:lnTo>
                    <a:pt x="957" y="1164"/>
                  </a:lnTo>
                  <a:cubicBezTo>
                    <a:pt x="1022" y="1198"/>
                    <a:pt x="1092" y="1214"/>
                    <a:pt x="1161" y="1214"/>
                  </a:cubicBezTo>
                  <a:cubicBezTo>
                    <a:pt x="1303" y="1214"/>
                    <a:pt x="1440" y="1144"/>
                    <a:pt x="1518" y="1009"/>
                  </a:cubicBezTo>
                  <a:cubicBezTo>
                    <a:pt x="1625" y="813"/>
                    <a:pt x="1554" y="566"/>
                    <a:pt x="1366" y="462"/>
                  </a:cubicBezTo>
                  <a:lnTo>
                    <a:pt x="665" y="53"/>
                  </a:lnTo>
                  <a:cubicBezTo>
                    <a:pt x="599" y="18"/>
                    <a:pt x="529" y="0"/>
                    <a:pt x="46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3" name="Google Shape;1088;p42">
              <a:extLst>
                <a:ext uri="{FF2B5EF4-FFF2-40B4-BE49-F238E27FC236}">
                  <a16:creationId xmlns:a16="http://schemas.microsoft.com/office/drawing/2014/main" id="{199E47DE-43BE-7967-2D71-A0D3406CE62B}"/>
                </a:ext>
              </a:extLst>
            </p:cNvPr>
            <p:cNvSpPr/>
            <p:nvPr/>
          </p:nvSpPr>
          <p:spPr>
            <a:xfrm>
              <a:off x="4007438" y="3351750"/>
              <a:ext cx="40350" cy="20525"/>
            </a:xfrm>
            <a:custGeom>
              <a:avLst/>
              <a:gdLst/>
              <a:ahLst/>
              <a:cxnLst/>
              <a:rect l="l" t="t" r="r" b="b"/>
              <a:pathLst>
                <a:path w="1614" h="821" extrusionOk="0">
                  <a:moveTo>
                    <a:pt x="396" y="1"/>
                  </a:moveTo>
                  <a:cubicBezTo>
                    <a:pt x="175" y="1"/>
                    <a:pt x="1" y="189"/>
                    <a:pt x="1" y="410"/>
                  </a:cubicBezTo>
                  <a:cubicBezTo>
                    <a:pt x="1" y="632"/>
                    <a:pt x="175" y="820"/>
                    <a:pt x="396" y="820"/>
                  </a:cubicBezTo>
                  <a:lnTo>
                    <a:pt x="1204" y="820"/>
                  </a:lnTo>
                  <a:cubicBezTo>
                    <a:pt x="1426" y="820"/>
                    <a:pt x="1614" y="632"/>
                    <a:pt x="1614" y="410"/>
                  </a:cubicBezTo>
                  <a:cubicBezTo>
                    <a:pt x="1614" y="189"/>
                    <a:pt x="1426" y="1"/>
                    <a:pt x="1204"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4" name="Google Shape;1089;p42">
              <a:extLst>
                <a:ext uri="{FF2B5EF4-FFF2-40B4-BE49-F238E27FC236}">
                  <a16:creationId xmlns:a16="http://schemas.microsoft.com/office/drawing/2014/main" id="{0A4C28BB-F378-EFAB-1B56-DE574AB3CB48}"/>
                </a:ext>
              </a:extLst>
            </p:cNvPr>
            <p:cNvSpPr/>
            <p:nvPr/>
          </p:nvSpPr>
          <p:spPr>
            <a:xfrm>
              <a:off x="4015288" y="3284525"/>
              <a:ext cx="40650" cy="30275"/>
            </a:xfrm>
            <a:custGeom>
              <a:avLst/>
              <a:gdLst/>
              <a:ahLst/>
              <a:cxnLst/>
              <a:rect l="l" t="t" r="r" b="b"/>
              <a:pathLst>
                <a:path w="1626" h="1211" extrusionOk="0">
                  <a:moveTo>
                    <a:pt x="470" y="0"/>
                  </a:moveTo>
                  <a:cubicBezTo>
                    <a:pt x="327" y="0"/>
                    <a:pt x="190" y="74"/>
                    <a:pt x="119" y="202"/>
                  </a:cubicBezTo>
                  <a:cubicBezTo>
                    <a:pt x="1" y="401"/>
                    <a:pt x="71" y="645"/>
                    <a:pt x="259" y="751"/>
                  </a:cubicBezTo>
                  <a:lnTo>
                    <a:pt x="960" y="1158"/>
                  </a:lnTo>
                  <a:cubicBezTo>
                    <a:pt x="1026" y="1193"/>
                    <a:pt x="1097" y="1211"/>
                    <a:pt x="1166" y="1211"/>
                  </a:cubicBezTo>
                  <a:cubicBezTo>
                    <a:pt x="1306" y="1211"/>
                    <a:pt x="1439" y="1140"/>
                    <a:pt x="1510" y="1007"/>
                  </a:cubicBezTo>
                  <a:cubicBezTo>
                    <a:pt x="1625" y="822"/>
                    <a:pt x="1555" y="575"/>
                    <a:pt x="1370" y="457"/>
                  </a:cubicBezTo>
                  <a:lnTo>
                    <a:pt x="669" y="50"/>
                  </a:lnTo>
                  <a:cubicBezTo>
                    <a:pt x="605" y="16"/>
                    <a:pt x="537" y="0"/>
                    <a:pt x="47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5" name="Google Shape;1090;p42">
              <a:extLst>
                <a:ext uri="{FF2B5EF4-FFF2-40B4-BE49-F238E27FC236}">
                  <a16:creationId xmlns:a16="http://schemas.microsoft.com/office/drawing/2014/main" id="{87EF4D04-60D5-03B7-3F61-103B198C41FB}"/>
                </a:ext>
              </a:extLst>
            </p:cNvPr>
            <p:cNvSpPr/>
            <p:nvPr/>
          </p:nvSpPr>
          <p:spPr>
            <a:xfrm>
              <a:off x="4015288" y="3409225"/>
              <a:ext cx="40650" cy="30375"/>
            </a:xfrm>
            <a:custGeom>
              <a:avLst/>
              <a:gdLst/>
              <a:ahLst/>
              <a:cxnLst/>
              <a:rect l="l" t="t" r="r" b="b"/>
              <a:pathLst>
                <a:path w="1626" h="1215" extrusionOk="0">
                  <a:moveTo>
                    <a:pt x="1166" y="0"/>
                  </a:moveTo>
                  <a:cubicBezTo>
                    <a:pt x="1097" y="0"/>
                    <a:pt x="1026" y="18"/>
                    <a:pt x="960" y="53"/>
                  </a:cubicBezTo>
                  <a:lnTo>
                    <a:pt x="259" y="462"/>
                  </a:lnTo>
                  <a:cubicBezTo>
                    <a:pt x="71" y="566"/>
                    <a:pt x="1" y="813"/>
                    <a:pt x="119" y="1009"/>
                  </a:cubicBezTo>
                  <a:cubicBezTo>
                    <a:pt x="189" y="1144"/>
                    <a:pt x="324" y="1214"/>
                    <a:pt x="465" y="1214"/>
                  </a:cubicBezTo>
                  <a:cubicBezTo>
                    <a:pt x="534" y="1214"/>
                    <a:pt x="604" y="1198"/>
                    <a:pt x="669" y="1164"/>
                  </a:cubicBezTo>
                  <a:lnTo>
                    <a:pt x="1370" y="754"/>
                  </a:lnTo>
                  <a:cubicBezTo>
                    <a:pt x="1555" y="636"/>
                    <a:pt x="1625" y="392"/>
                    <a:pt x="1510" y="204"/>
                  </a:cubicBezTo>
                  <a:cubicBezTo>
                    <a:pt x="1439" y="71"/>
                    <a:pt x="1306" y="0"/>
                    <a:pt x="116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6" name="Google Shape;1091;p42">
              <a:extLst>
                <a:ext uri="{FF2B5EF4-FFF2-40B4-BE49-F238E27FC236}">
                  <a16:creationId xmlns:a16="http://schemas.microsoft.com/office/drawing/2014/main" id="{CBAFE059-D391-675B-D12D-9079DDCB16B8}"/>
                </a:ext>
              </a:extLst>
            </p:cNvPr>
            <p:cNvSpPr/>
            <p:nvPr/>
          </p:nvSpPr>
          <p:spPr>
            <a:xfrm>
              <a:off x="4061788" y="3243975"/>
              <a:ext cx="235825" cy="345150"/>
            </a:xfrm>
            <a:custGeom>
              <a:avLst/>
              <a:gdLst/>
              <a:ahLst/>
              <a:cxnLst/>
              <a:rect l="l" t="t" r="r" b="b"/>
              <a:pathLst>
                <a:path w="9433" h="13806" extrusionOk="0">
                  <a:moveTo>
                    <a:pt x="4722" y="2595"/>
                  </a:moveTo>
                  <a:lnTo>
                    <a:pt x="4815" y="2688"/>
                  </a:lnTo>
                  <a:cubicBezTo>
                    <a:pt x="5295" y="3167"/>
                    <a:pt x="5295" y="3939"/>
                    <a:pt x="4815" y="4407"/>
                  </a:cubicBezTo>
                  <a:lnTo>
                    <a:pt x="4722" y="4500"/>
                  </a:lnTo>
                  <a:lnTo>
                    <a:pt x="4630" y="4407"/>
                  </a:lnTo>
                  <a:cubicBezTo>
                    <a:pt x="4150" y="3939"/>
                    <a:pt x="4150" y="3167"/>
                    <a:pt x="4630" y="2688"/>
                  </a:cubicBezTo>
                  <a:lnTo>
                    <a:pt x="4722" y="2595"/>
                  </a:lnTo>
                  <a:close/>
                  <a:moveTo>
                    <a:pt x="3098" y="5936"/>
                  </a:moveTo>
                  <a:cubicBezTo>
                    <a:pt x="3763" y="5936"/>
                    <a:pt x="4313" y="6475"/>
                    <a:pt x="4313" y="7154"/>
                  </a:cubicBezTo>
                  <a:lnTo>
                    <a:pt x="4313" y="7283"/>
                  </a:lnTo>
                  <a:lnTo>
                    <a:pt x="4172" y="7283"/>
                  </a:lnTo>
                  <a:cubicBezTo>
                    <a:pt x="3508" y="7283"/>
                    <a:pt x="2969" y="6744"/>
                    <a:pt x="2969" y="6065"/>
                  </a:cubicBezTo>
                  <a:lnTo>
                    <a:pt x="2969" y="5936"/>
                  </a:lnTo>
                  <a:close/>
                  <a:moveTo>
                    <a:pt x="6464" y="5936"/>
                  </a:moveTo>
                  <a:lnTo>
                    <a:pt x="6464" y="6065"/>
                  </a:lnTo>
                  <a:cubicBezTo>
                    <a:pt x="6464" y="6744"/>
                    <a:pt x="5926" y="7283"/>
                    <a:pt x="5261" y="7283"/>
                  </a:cubicBezTo>
                  <a:lnTo>
                    <a:pt x="5121" y="7283"/>
                  </a:lnTo>
                  <a:lnTo>
                    <a:pt x="5121" y="7154"/>
                  </a:lnTo>
                  <a:cubicBezTo>
                    <a:pt x="5121" y="6475"/>
                    <a:pt x="5668" y="5936"/>
                    <a:pt x="6335" y="5936"/>
                  </a:cubicBezTo>
                  <a:close/>
                  <a:moveTo>
                    <a:pt x="4722" y="816"/>
                  </a:moveTo>
                  <a:cubicBezTo>
                    <a:pt x="6874" y="816"/>
                    <a:pt x="8627" y="2570"/>
                    <a:pt x="8627" y="4721"/>
                  </a:cubicBezTo>
                  <a:cubicBezTo>
                    <a:pt x="8627" y="5844"/>
                    <a:pt x="8148" y="6907"/>
                    <a:pt x="7306" y="7645"/>
                  </a:cubicBezTo>
                  <a:cubicBezTo>
                    <a:pt x="6708" y="8180"/>
                    <a:pt x="6324" y="8918"/>
                    <a:pt x="6229" y="9712"/>
                  </a:cubicBezTo>
                  <a:lnTo>
                    <a:pt x="5121" y="9712"/>
                  </a:lnTo>
                  <a:lnTo>
                    <a:pt x="5121" y="8088"/>
                  </a:lnTo>
                  <a:lnTo>
                    <a:pt x="5261" y="8088"/>
                  </a:lnTo>
                  <a:cubicBezTo>
                    <a:pt x="6369" y="8088"/>
                    <a:pt x="7281" y="7187"/>
                    <a:pt x="7281" y="6065"/>
                  </a:cubicBezTo>
                  <a:lnTo>
                    <a:pt x="7281" y="5529"/>
                  </a:lnTo>
                  <a:cubicBezTo>
                    <a:pt x="7281" y="5305"/>
                    <a:pt x="7096" y="5131"/>
                    <a:pt x="6874" y="5131"/>
                  </a:cubicBezTo>
                  <a:lnTo>
                    <a:pt x="6335" y="5131"/>
                  </a:lnTo>
                  <a:cubicBezTo>
                    <a:pt x="5878" y="5131"/>
                    <a:pt x="5457" y="5283"/>
                    <a:pt x="5121" y="5529"/>
                  </a:cubicBezTo>
                  <a:lnTo>
                    <a:pt x="5121" y="5249"/>
                  </a:lnTo>
                  <a:lnTo>
                    <a:pt x="5387" y="4980"/>
                  </a:lnTo>
                  <a:cubicBezTo>
                    <a:pt x="6173" y="4197"/>
                    <a:pt x="6173" y="2909"/>
                    <a:pt x="5387" y="2127"/>
                  </a:cubicBezTo>
                  <a:lnTo>
                    <a:pt x="5003" y="1742"/>
                  </a:lnTo>
                  <a:cubicBezTo>
                    <a:pt x="4921" y="1659"/>
                    <a:pt x="4819" y="1618"/>
                    <a:pt x="4717" y="1618"/>
                  </a:cubicBezTo>
                  <a:cubicBezTo>
                    <a:pt x="4614" y="1618"/>
                    <a:pt x="4512" y="1659"/>
                    <a:pt x="4430" y="1742"/>
                  </a:cubicBezTo>
                  <a:lnTo>
                    <a:pt x="4043" y="2127"/>
                  </a:lnTo>
                  <a:cubicBezTo>
                    <a:pt x="3261" y="2909"/>
                    <a:pt x="3261" y="4197"/>
                    <a:pt x="4043" y="4980"/>
                  </a:cubicBezTo>
                  <a:lnTo>
                    <a:pt x="4313" y="5249"/>
                  </a:lnTo>
                  <a:lnTo>
                    <a:pt x="4313" y="5529"/>
                  </a:lnTo>
                  <a:cubicBezTo>
                    <a:pt x="3973" y="5283"/>
                    <a:pt x="3552" y="5131"/>
                    <a:pt x="3098" y="5131"/>
                  </a:cubicBezTo>
                  <a:lnTo>
                    <a:pt x="2559" y="5131"/>
                  </a:lnTo>
                  <a:cubicBezTo>
                    <a:pt x="2338" y="5131"/>
                    <a:pt x="2150" y="5305"/>
                    <a:pt x="2150" y="5529"/>
                  </a:cubicBezTo>
                  <a:lnTo>
                    <a:pt x="2150" y="6065"/>
                  </a:lnTo>
                  <a:cubicBezTo>
                    <a:pt x="2150" y="7187"/>
                    <a:pt x="3061" y="8088"/>
                    <a:pt x="4172" y="8088"/>
                  </a:cubicBezTo>
                  <a:lnTo>
                    <a:pt x="4313" y="8088"/>
                  </a:lnTo>
                  <a:lnTo>
                    <a:pt x="4313" y="9712"/>
                  </a:lnTo>
                  <a:lnTo>
                    <a:pt x="3213" y="9712"/>
                  </a:lnTo>
                  <a:cubicBezTo>
                    <a:pt x="3109" y="8918"/>
                    <a:pt x="2722" y="8180"/>
                    <a:pt x="2127" y="7645"/>
                  </a:cubicBezTo>
                  <a:cubicBezTo>
                    <a:pt x="1286" y="6907"/>
                    <a:pt x="806" y="5844"/>
                    <a:pt x="806" y="4721"/>
                  </a:cubicBezTo>
                  <a:cubicBezTo>
                    <a:pt x="806" y="2570"/>
                    <a:pt x="2559" y="816"/>
                    <a:pt x="4722" y="816"/>
                  </a:cubicBezTo>
                  <a:close/>
                  <a:moveTo>
                    <a:pt x="6195" y="10520"/>
                  </a:moveTo>
                  <a:lnTo>
                    <a:pt x="6195" y="11244"/>
                  </a:lnTo>
                  <a:cubicBezTo>
                    <a:pt x="6195" y="11325"/>
                    <a:pt x="6136" y="11384"/>
                    <a:pt x="6066" y="11384"/>
                  </a:cubicBezTo>
                  <a:lnTo>
                    <a:pt x="3367" y="11384"/>
                  </a:lnTo>
                  <a:cubicBezTo>
                    <a:pt x="3297" y="11384"/>
                    <a:pt x="3238" y="11325"/>
                    <a:pt x="3238" y="11244"/>
                  </a:cubicBezTo>
                  <a:lnTo>
                    <a:pt x="3238" y="10520"/>
                  </a:lnTo>
                  <a:close/>
                  <a:moveTo>
                    <a:pt x="5656" y="12192"/>
                  </a:moveTo>
                  <a:lnTo>
                    <a:pt x="5656" y="12599"/>
                  </a:lnTo>
                  <a:cubicBezTo>
                    <a:pt x="5656" y="12823"/>
                    <a:pt x="5482" y="12997"/>
                    <a:pt x="5261" y="12997"/>
                  </a:cubicBezTo>
                  <a:lnTo>
                    <a:pt x="4172" y="12997"/>
                  </a:lnTo>
                  <a:cubicBezTo>
                    <a:pt x="3951" y="12997"/>
                    <a:pt x="3774" y="12823"/>
                    <a:pt x="3774" y="12599"/>
                  </a:cubicBezTo>
                  <a:lnTo>
                    <a:pt x="3774" y="12192"/>
                  </a:lnTo>
                  <a:close/>
                  <a:moveTo>
                    <a:pt x="4722" y="0"/>
                  </a:moveTo>
                  <a:cubicBezTo>
                    <a:pt x="2116" y="0"/>
                    <a:pt x="1" y="2115"/>
                    <a:pt x="1" y="4721"/>
                  </a:cubicBezTo>
                  <a:cubicBezTo>
                    <a:pt x="1" y="6065"/>
                    <a:pt x="573" y="7353"/>
                    <a:pt x="1589" y="8251"/>
                  </a:cubicBezTo>
                  <a:cubicBezTo>
                    <a:pt x="2116" y="8719"/>
                    <a:pt x="2419" y="9398"/>
                    <a:pt x="2419" y="10110"/>
                  </a:cubicBezTo>
                  <a:lnTo>
                    <a:pt x="2419" y="11244"/>
                  </a:lnTo>
                  <a:cubicBezTo>
                    <a:pt x="2419" y="11617"/>
                    <a:pt x="2641" y="11945"/>
                    <a:pt x="2969" y="12097"/>
                  </a:cubicBezTo>
                  <a:lnTo>
                    <a:pt x="2969" y="12599"/>
                  </a:lnTo>
                  <a:cubicBezTo>
                    <a:pt x="2969" y="13266"/>
                    <a:pt x="3508" y="13805"/>
                    <a:pt x="4172" y="13805"/>
                  </a:cubicBezTo>
                  <a:lnTo>
                    <a:pt x="5261" y="13805"/>
                  </a:lnTo>
                  <a:cubicBezTo>
                    <a:pt x="5926" y="13805"/>
                    <a:pt x="6464" y="13266"/>
                    <a:pt x="6464" y="12599"/>
                  </a:cubicBezTo>
                  <a:lnTo>
                    <a:pt x="6464" y="12097"/>
                  </a:lnTo>
                  <a:cubicBezTo>
                    <a:pt x="6790" y="11945"/>
                    <a:pt x="7014" y="11617"/>
                    <a:pt x="7014" y="11244"/>
                  </a:cubicBezTo>
                  <a:lnTo>
                    <a:pt x="7014" y="10110"/>
                  </a:lnTo>
                  <a:cubicBezTo>
                    <a:pt x="7014" y="9398"/>
                    <a:pt x="7317" y="8719"/>
                    <a:pt x="7842" y="8251"/>
                  </a:cubicBezTo>
                  <a:cubicBezTo>
                    <a:pt x="8860" y="7353"/>
                    <a:pt x="9432" y="6065"/>
                    <a:pt x="9432" y="4721"/>
                  </a:cubicBezTo>
                  <a:cubicBezTo>
                    <a:pt x="9432" y="2115"/>
                    <a:pt x="7317" y="0"/>
                    <a:pt x="472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27" name="Google Shape;1092;p42">
            <a:extLst>
              <a:ext uri="{FF2B5EF4-FFF2-40B4-BE49-F238E27FC236}">
                <a16:creationId xmlns:a16="http://schemas.microsoft.com/office/drawing/2014/main" id="{0B692E47-D2A8-236A-333F-C637989E0DC7}"/>
              </a:ext>
            </a:extLst>
          </p:cNvPr>
          <p:cNvGrpSpPr/>
          <p:nvPr/>
        </p:nvGrpSpPr>
        <p:grpSpPr>
          <a:xfrm>
            <a:off x="8596014" y="1358775"/>
            <a:ext cx="328316" cy="327775"/>
            <a:chOff x="5512088" y="2681150"/>
            <a:chExt cx="345150" cy="344800"/>
          </a:xfrm>
        </p:grpSpPr>
        <p:sp>
          <p:nvSpPr>
            <p:cNvPr id="128" name="Google Shape;1093;p42">
              <a:extLst>
                <a:ext uri="{FF2B5EF4-FFF2-40B4-BE49-F238E27FC236}">
                  <a16:creationId xmlns:a16="http://schemas.microsoft.com/office/drawing/2014/main" id="{D4351882-9A25-C2E6-1D6D-DC4B413C5F38}"/>
                </a:ext>
              </a:extLst>
            </p:cNvPr>
            <p:cNvSpPr/>
            <p:nvPr/>
          </p:nvSpPr>
          <p:spPr>
            <a:xfrm>
              <a:off x="5512088" y="2681150"/>
              <a:ext cx="345150" cy="344800"/>
            </a:xfrm>
            <a:custGeom>
              <a:avLst/>
              <a:gdLst/>
              <a:ahLst/>
              <a:cxnLst/>
              <a:rect l="l" t="t" r="r" b="b"/>
              <a:pathLst>
                <a:path w="13806" h="13792" extrusionOk="0">
                  <a:moveTo>
                    <a:pt x="6896" y="806"/>
                  </a:moveTo>
                  <a:cubicBezTo>
                    <a:pt x="8158" y="806"/>
                    <a:pt x="9188" y="1835"/>
                    <a:pt x="9188" y="3098"/>
                  </a:cubicBezTo>
                  <a:cubicBezTo>
                    <a:pt x="9188" y="3776"/>
                    <a:pt x="8882" y="4419"/>
                    <a:pt x="8357" y="4862"/>
                  </a:cubicBezTo>
                  <a:cubicBezTo>
                    <a:pt x="8018" y="5143"/>
                    <a:pt x="7785" y="5516"/>
                    <a:pt x="7704" y="5925"/>
                  </a:cubicBezTo>
                  <a:lnTo>
                    <a:pt x="7305" y="5925"/>
                  </a:lnTo>
                  <a:lnTo>
                    <a:pt x="7305" y="3799"/>
                  </a:lnTo>
                  <a:lnTo>
                    <a:pt x="7984" y="3120"/>
                  </a:lnTo>
                  <a:cubicBezTo>
                    <a:pt x="8136" y="2969"/>
                    <a:pt x="8158" y="2736"/>
                    <a:pt x="8029" y="2570"/>
                  </a:cubicBezTo>
                  <a:cubicBezTo>
                    <a:pt x="7948" y="2472"/>
                    <a:pt x="7831" y="2422"/>
                    <a:pt x="7713" y="2422"/>
                  </a:cubicBezTo>
                  <a:cubicBezTo>
                    <a:pt x="7609" y="2422"/>
                    <a:pt x="7504" y="2460"/>
                    <a:pt x="7423" y="2537"/>
                  </a:cubicBezTo>
                  <a:lnTo>
                    <a:pt x="6896" y="3061"/>
                  </a:lnTo>
                  <a:lnTo>
                    <a:pt x="6382" y="2537"/>
                  </a:lnTo>
                  <a:cubicBezTo>
                    <a:pt x="6300" y="2460"/>
                    <a:pt x="6194" y="2422"/>
                    <a:pt x="6090" y="2422"/>
                  </a:cubicBezTo>
                  <a:cubicBezTo>
                    <a:pt x="5971" y="2422"/>
                    <a:pt x="5854" y="2472"/>
                    <a:pt x="5773" y="2570"/>
                  </a:cubicBezTo>
                  <a:cubicBezTo>
                    <a:pt x="5644" y="2736"/>
                    <a:pt x="5670" y="2969"/>
                    <a:pt x="5810" y="3120"/>
                  </a:cubicBezTo>
                  <a:lnTo>
                    <a:pt x="6497" y="3799"/>
                  </a:lnTo>
                  <a:lnTo>
                    <a:pt x="6497" y="5925"/>
                  </a:lnTo>
                  <a:lnTo>
                    <a:pt x="6090" y="5925"/>
                  </a:lnTo>
                  <a:cubicBezTo>
                    <a:pt x="6006" y="5516"/>
                    <a:pt x="5785" y="5143"/>
                    <a:pt x="5445" y="4862"/>
                  </a:cubicBezTo>
                  <a:cubicBezTo>
                    <a:pt x="4909" y="4419"/>
                    <a:pt x="4604" y="3776"/>
                    <a:pt x="4604" y="3098"/>
                  </a:cubicBezTo>
                  <a:cubicBezTo>
                    <a:pt x="4604" y="1835"/>
                    <a:pt x="5633" y="806"/>
                    <a:pt x="6896" y="806"/>
                  </a:cubicBezTo>
                  <a:close/>
                  <a:moveTo>
                    <a:pt x="7678" y="6733"/>
                  </a:moveTo>
                  <a:lnTo>
                    <a:pt x="7678" y="7409"/>
                  </a:lnTo>
                  <a:cubicBezTo>
                    <a:pt x="7678" y="7480"/>
                    <a:pt x="7619" y="7538"/>
                    <a:pt x="7549" y="7538"/>
                  </a:cubicBezTo>
                  <a:lnTo>
                    <a:pt x="6253" y="7538"/>
                  </a:lnTo>
                  <a:cubicBezTo>
                    <a:pt x="6183" y="7538"/>
                    <a:pt x="6113" y="7480"/>
                    <a:pt x="6113" y="7409"/>
                  </a:cubicBezTo>
                  <a:lnTo>
                    <a:pt x="6113" y="6733"/>
                  </a:lnTo>
                  <a:close/>
                  <a:moveTo>
                    <a:pt x="2023" y="11772"/>
                  </a:moveTo>
                  <a:lnTo>
                    <a:pt x="2023" y="12986"/>
                  </a:lnTo>
                  <a:lnTo>
                    <a:pt x="805" y="12986"/>
                  </a:lnTo>
                  <a:lnTo>
                    <a:pt x="805" y="11772"/>
                  </a:lnTo>
                  <a:close/>
                  <a:moveTo>
                    <a:pt x="5692" y="11772"/>
                  </a:moveTo>
                  <a:lnTo>
                    <a:pt x="5692" y="12986"/>
                  </a:lnTo>
                  <a:lnTo>
                    <a:pt x="4477" y="12986"/>
                  </a:lnTo>
                  <a:lnTo>
                    <a:pt x="4477" y="11772"/>
                  </a:lnTo>
                  <a:close/>
                  <a:moveTo>
                    <a:pt x="9350" y="11772"/>
                  </a:moveTo>
                  <a:lnTo>
                    <a:pt x="9350" y="12986"/>
                  </a:lnTo>
                  <a:lnTo>
                    <a:pt x="8136" y="12986"/>
                  </a:lnTo>
                  <a:lnTo>
                    <a:pt x="8136" y="11772"/>
                  </a:lnTo>
                  <a:close/>
                  <a:moveTo>
                    <a:pt x="12997" y="11772"/>
                  </a:moveTo>
                  <a:lnTo>
                    <a:pt x="12997" y="12986"/>
                  </a:lnTo>
                  <a:lnTo>
                    <a:pt x="11782" y="12986"/>
                  </a:lnTo>
                  <a:lnTo>
                    <a:pt x="11782" y="11772"/>
                  </a:lnTo>
                  <a:close/>
                  <a:moveTo>
                    <a:pt x="6896" y="1"/>
                  </a:moveTo>
                  <a:cubicBezTo>
                    <a:pt x="5179" y="1"/>
                    <a:pt x="3787" y="1392"/>
                    <a:pt x="3787" y="3098"/>
                  </a:cubicBezTo>
                  <a:cubicBezTo>
                    <a:pt x="3787" y="4021"/>
                    <a:pt x="4197" y="4899"/>
                    <a:pt x="4921" y="5482"/>
                  </a:cubicBezTo>
                  <a:cubicBezTo>
                    <a:pt x="5165" y="5693"/>
                    <a:pt x="5305" y="5973"/>
                    <a:pt x="5305" y="6254"/>
                  </a:cubicBezTo>
                  <a:lnTo>
                    <a:pt x="5305" y="7409"/>
                  </a:lnTo>
                  <a:cubicBezTo>
                    <a:pt x="5305" y="7926"/>
                    <a:pt x="5726" y="8358"/>
                    <a:pt x="6253" y="8358"/>
                  </a:cubicBezTo>
                  <a:lnTo>
                    <a:pt x="6497" y="8358"/>
                  </a:lnTo>
                  <a:lnTo>
                    <a:pt x="6497" y="9188"/>
                  </a:lnTo>
                  <a:lnTo>
                    <a:pt x="1425" y="9188"/>
                  </a:lnTo>
                  <a:cubicBezTo>
                    <a:pt x="1204" y="9188"/>
                    <a:pt x="1027" y="9373"/>
                    <a:pt x="1027" y="9598"/>
                  </a:cubicBezTo>
                  <a:lnTo>
                    <a:pt x="1027" y="10964"/>
                  </a:lnTo>
                  <a:lnTo>
                    <a:pt x="396" y="10964"/>
                  </a:lnTo>
                  <a:cubicBezTo>
                    <a:pt x="174" y="10964"/>
                    <a:pt x="0" y="11152"/>
                    <a:pt x="0" y="11373"/>
                  </a:cubicBezTo>
                  <a:lnTo>
                    <a:pt x="0" y="13396"/>
                  </a:lnTo>
                  <a:cubicBezTo>
                    <a:pt x="0" y="13618"/>
                    <a:pt x="174" y="13791"/>
                    <a:pt x="396" y="13791"/>
                  </a:cubicBezTo>
                  <a:lnTo>
                    <a:pt x="2418" y="13791"/>
                  </a:lnTo>
                  <a:cubicBezTo>
                    <a:pt x="2654" y="13791"/>
                    <a:pt x="2828" y="13618"/>
                    <a:pt x="2828" y="13396"/>
                  </a:cubicBezTo>
                  <a:lnTo>
                    <a:pt x="2828" y="11373"/>
                  </a:lnTo>
                  <a:cubicBezTo>
                    <a:pt x="2828" y="11152"/>
                    <a:pt x="2654" y="10964"/>
                    <a:pt x="2418" y="10964"/>
                  </a:cubicBezTo>
                  <a:lnTo>
                    <a:pt x="1835" y="10964"/>
                  </a:lnTo>
                  <a:lnTo>
                    <a:pt x="1835" y="9993"/>
                  </a:lnTo>
                  <a:lnTo>
                    <a:pt x="4688" y="9993"/>
                  </a:lnTo>
                  <a:lnTo>
                    <a:pt x="4688" y="10964"/>
                  </a:lnTo>
                  <a:lnTo>
                    <a:pt x="4068" y="10964"/>
                  </a:lnTo>
                  <a:cubicBezTo>
                    <a:pt x="3846" y="10964"/>
                    <a:pt x="3669" y="11152"/>
                    <a:pt x="3669" y="11373"/>
                  </a:cubicBezTo>
                  <a:lnTo>
                    <a:pt x="3669" y="13396"/>
                  </a:lnTo>
                  <a:cubicBezTo>
                    <a:pt x="3669" y="13618"/>
                    <a:pt x="3846" y="13791"/>
                    <a:pt x="4068" y="13791"/>
                  </a:cubicBezTo>
                  <a:lnTo>
                    <a:pt x="6090" y="13791"/>
                  </a:lnTo>
                  <a:cubicBezTo>
                    <a:pt x="6312" y="13791"/>
                    <a:pt x="6497" y="13618"/>
                    <a:pt x="6497" y="13396"/>
                  </a:cubicBezTo>
                  <a:lnTo>
                    <a:pt x="6497" y="11373"/>
                  </a:lnTo>
                  <a:cubicBezTo>
                    <a:pt x="6497" y="11152"/>
                    <a:pt x="6312" y="10964"/>
                    <a:pt x="6090" y="10964"/>
                  </a:cubicBezTo>
                  <a:lnTo>
                    <a:pt x="5470" y="10964"/>
                  </a:lnTo>
                  <a:lnTo>
                    <a:pt x="5470" y="9993"/>
                  </a:lnTo>
                  <a:lnTo>
                    <a:pt x="8335" y="9993"/>
                  </a:lnTo>
                  <a:lnTo>
                    <a:pt x="8335" y="10964"/>
                  </a:lnTo>
                  <a:lnTo>
                    <a:pt x="7737" y="10964"/>
                  </a:lnTo>
                  <a:cubicBezTo>
                    <a:pt x="7516" y="10964"/>
                    <a:pt x="7328" y="11152"/>
                    <a:pt x="7328" y="11373"/>
                  </a:cubicBezTo>
                  <a:lnTo>
                    <a:pt x="7328" y="13396"/>
                  </a:lnTo>
                  <a:cubicBezTo>
                    <a:pt x="7328" y="13618"/>
                    <a:pt x="7516" y="13791"/>
                    <a:pt x="7737" y="13791"/>
                  </a:cubicBezTo>
                  <a:lnTo>
                    <a:pt x="9760" y="13791"/>
                  </a:lnTo>
                  <a:cubicBezTo>
                    <a:pt x="9981" y="13791"/>
                    <a:pt x="10158" y="13618"/>
                    <a:pt x="10158" y="13396"/>
                  </a:cubicBezTo>
                  <a:lnTo>
                    <a:pt x="10158" y="11373"/>
                  </a:lnTo>
                  <a:cubicBezTo>
                    <a:pt x="10158" y="11152"/>
                    <a:pt x="9981" y="10964"/>
                    <a:pt x="9760" y="10964"/>
                  </a:cubicBezTo>
                  <a:lnTo>
                    <a:pt x="9140" y="10964"/>
                  </a:lnTo>
                  <a:lnTo>
                    <a:pt x="9140" y="9993"/>
                  </a:lnTo>
                  <a:lnTo>
                    <a:pt x="11993" y="9993"/>
                  </a:lnTo>
                  <a:lnTo>
                    <a:pt x="11993" y="10964"/>
                  </a:lnTo>
                  <a:lnTo>
                    <a:pt x="11373" y="10964"/>
                  </a:lnTo>
                  <a:cubicBezTo>
                    <a:pt x="11151" y="10964"/>
                    <a:pt x="10975" y="11152"/>
                    <a:pt x="10975" y="11373"/>
                  </a:cubicBezTo>
                  <a:lnTo>
                    <a:pt x="10975" y="13396"/>
                  </a:lnTo>
                  <a:cubicBezTo>
                    <a:pt x="10975" y="13618"/>
                    <a:pt x="11151" y="13791"/>
                    <a:pt x="11373" y="13791"/>
                  </a:cubicBezTo>
                  <a:lnTo>
                    <a:pt x="13396" y="13791"/>
                  </a:lnTo>
                  <a:cubicBezTo>
                    <a:pt x="13617" y="13791"/>
                    <a:pt x="13805" y="13618"/>
                    <a:pt x="13805" y="13396"/>
                  </a:cubicBezTo>
                  <a:lnTo>
                    <a:pt x="13805" y="11373"/>
                  </a:lnTo>
                  <a:cubicBezTo>
                    <a:pt x="13805" y="11152"/>
                    <a:pt x="13617" y="10964"/>
                    <a:pt x="13396" y="10964"/>
                  </a:cubicBezTo>
                  <a:lnTo>
                    <a:pt x="12798" y="10964"/>
                  </a:lnTo>
                  <a:lnTo>
                    <a:pt x="12798" y="9598"/>
                  </a:lnTo>
                  <a:cubicBezTo>
                    <a:pt x="12798" y="9373"/>
                    <a:pt x="12624" y="9188"/>
                    <a:pt x="12402" y="9188"/>
                  </a:cubicBezTo>
                  <a:lnTo>
                    <a:pt x="7305" y="9188"/>
                  </a:lnTo>
                  <a:lnTo>
                    <a:pt x="7305" y="8358"/>
                  </a:lnTo>
                  <a:lnTo>
                    <a:pt x="7549" y="8358"/>
                  </a:lnTo>
                  <a:cubicBezTo>
                    <a:pt x="8065" y="8358"/>
                    <a:pt x="8486" y="7926"/>
                    <a:pt x="8486" y="7409"/>
                  </a:cubicBezTo>
                  <a:lnTo>
                    <a:pt x="8486" y="6254"/>
                  </a:lnTo>
                  <a:cubicBezTo>
                    <a:pt x="8486" y="5973"/>
                    <a:pt x="8638" y="5693"/>
                    <a:pt x="8882" y="5482"/>
                  </a:cubicBezTo>
                  <a:cubicBezTo>
                    <a:pt x="9597" y="4899"/>
                    <a:pt x="10018" y="4021"/>
                    <a:pt x="10018" y="3098"/>
                  </a:cubicBezTo>
                  <a:cubicBezTo>
                    <a:pt x="10018" y="1392"/>
                    <a:pt x="8615" y="1"/>
                    <a:pt x="689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9" name="Google Shape;1094;p42">
              <a:extLst>
                <a:ext uri="{FF2B5EF4-FFF2-40B4-BE49-F238E27FC236}">
                  <a16:creationId xmlns:a16="http://schemas.microsoft.com/office/drawing/2014/main" id="{EC716EE0-A036-F927-784F-48CAA9680C98}"/>
                </a:ext>
              </a:extLst>
            </p:cNvPr>
            <p:cNvSpPr/>
            <p:nvPr/>
          </p:nvSpPr>
          <p:spPr>
            <a:xfrm>
              <a:off x="5782663" y="2748350"/>
              <a:ext cx="40350" cy="20200"/>
            </a:xfrm>
            <a:custGeom>
              <a:avLst/>
              <a:gdLst/>
              <a:ahLst/>
              <a:cxnLst/>
              <a:rect l="l" t="t" r="r" b="b"/>
              <a:pathLst>
                <a:path w="1614" h="808" extrusionOk="0">
                  <a:moveTo>
                    <a:pt x="398" y="0"/>
                  </a:moveTo>
                  <a:cubicBezTo>
                    <a:pt x="177" y="0"/>
                    <a:pt x="0" y="188"/>
                    <a:pt x="0" y="410"/>
                  </a:cubicBezTo>
                  <a:cubicBezTo>
                    <a:pt x="0" y="631"/>
                    <a:pt x="177" y="808"/>
                    <a:pt x="398" y="808"/>
                  </a:cubicBezTo>
                  <a:lnTo>
                    <a:pt x="1204" y="808"/>
                  </a:lnTo>
                  <a:cubicBezTo>
                    <a:pt x="1439" y="808"/>
                    <a:pt x="1613" y="631"/>
                    <a:pt x="1613" y="410"/>
                  </a:cubicBezTo>
                  <a:cubicBezTo>
                    <a:pt x="1613" y="188"/>
                    <a:pt x="1439" y="0"/>
                    <a:pt x="1204"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0" name="Google Shape;1095;p42">
              <a:extLst>
                <a:ext uri="{FF2B5EF4-FFF2-40B4-BE49-F238E27FC236}">
                  <a16:creationId xmlns:a16="http://schemas.microsoft.com/office/drawing/2014/main" id="{FC75BB14-08BD-9799-AB55-A97F3C8A4D95}"/>
                </a:ext>
              </a:extLst>
            </p:cNvPr>
            <p:cNvSpPr/>
            <p:nvPr/>
          </p:nvSpPr>
          <p:spPr>
            <a:xfrm>
              <a:off x="5774438" y="2694450"/>
              <a:ext cx="40700" cy="30375"/>
            </a:xfrm>
            <a:custGeom>
              <a:avLst/>
              <a:gdLst/>
              <a:ahLst/>
              <a:cxnLst/>
              <a:rect l="l" t="t" r="r" b="b"/>
              <a:pathLst>
                <a:path w="1628" h="1215" extrusionOk="0">
                  <a:moveTo>
                    <a:pt x="1158" y="1"/>
                  </a:moveTo>
                  <a:cubicBezTo>
                    <a:pt x="1091" y="1"/>
                    <a:pt x="1022" y="18"/>
                    <a:pt x="960" y="52"/>
                  </a:cubicBezTo>
                  <a:lnTo>
                    <a:pt x="259" y="462"/>
                  </a:lnTo>
                  <a:cubicBezTo>
                    <a:pt x="60" y="565"/>
                    <a:pt x="1" y="824"/>
                    <a:pt x="107" y="1011"/>
                  </a:cubicBezTo>
                  <a:cubicBezTo>
                    <a:pt x="186" y="1145"/>
                    <a:pt x="322" y="1214"/>
                    <a:pt x="459" y="1214"/>
                  </a:cubicBezTo>
                  <a:cubicBezTo>
                    <a:pt x="527" y="1214"/>
                    <a:pt x="595" y="1197"/>
                    <a:pt x="657" y="1163"/>
                  </a:cubicBezTo>
                  <a:lnTo>
                    <a:pt x="1359" y="753"/>
                  </a:lnTo>
                  <a:cubicBezTo>
                    <a:pt x="1558" y="650"/>
                    <a:pt x="1628" y="403"/>
                    <a:pt x="1510" y="204"/>
                  </a:cubicBezTo>
                  <a:cubicBezTo>
                    <a:pt x="1431" y="70"/>
                    <a:pt x="1296" y="1"/>
                    <a:pt x="115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1" name="Google Shape;1096;p42">
              <a:extLst>
                <a:ext uri="{FF2B5EF4-FFF2-40B4-BE49-F238E27FC236}">
                  <a16:creationId xmlns:a16="http://schemas.microsoft.com/office/drawing/2014/main" id="{696E4F93-145F-D92F-7B2C-CD4957192FAC}"/>
                </a:ext>
              </a:extLst>
            </p:cNvPr>
            <p:cNvSpPr/>
            <p:nvPr/>
          </p:nvSpPr>
          <p:spPr>
            <a:xfrm>
              <a:off x="5774438" y="2792200"/>
              <a:ext cx="40700" cy="30350"/>
            </a:xfrm>
            <a:custGeom>
              <a:avLst/>
              <a:gdLst/>
              <a:ahLst/>
              <a:cxnLst/>
              <a:rect l="l" t="t" r="r" b="b"/>
              <a:pathLst>
                <a:path w="1628" h="1214" extrusionOk="0">
                  <a:moveTo>
                    <a:pt x="457" y="0"/>
                  </a:moveTo>
                  <a:cubicBezTo>
                    <a:pt x="320" y="0"/>
                    <a:pt x="186" y="73"/>
                    <a:pt x="107" y="199"/>
                  </a:cubicBezTo>
                  <a:cubicBezTo>
                    <a:pt x="1" y="398"/>
                    <a:pt x="60" y="642"/>
                    <a:pt x="259" y="760"/>
                  </a:cubicBezTo>
                  <a:lnTo>
                    <a:pt x="960" y="1158"/>
                  </a:lnTo>
                  <a:cubicBezTo>
                    <a:pt x="1023" y="1196"/>
                    <a:pt x="1091" y="1214"/>
                    <a:pt x="1159" y="1214"/>
                  </a:cubicBezTo>
                  <a:cubicBezTo>
                    <a:pt x="1296" y="1214"/>
                    <a:pt x="1431" y="1141"/>
                    <a:pt x="1510" y="1018"/>
                  </a:cubicBezTo>
                  <a:cubicBezTo>
                    <a:pt x="1628" y="819"/>
                    <a:pt x="1558" y="572"/>
                    <a:pt x="1359" y="457"/>
                  </a:cubicBezTo>
                  <a:lnTo>
                    <a:pt x="657" y="58"/>
                  </a:lnTo>
                  <a:cubicBezTo>
                    <a:pt x="594" y="19"/>
                    <a:pt x="525" y="0"/>
                    <a:pt x="4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2" name="Google Shape;1097;p42">
              <a:extLst>
                <a:ext uri="{FF2B5EF4-FFF2-40B4-BE49-F238E27FC236}">
                  <a16:creationId xmlns:a16="http://schemas.microsoft.com/office/drawing/2014/main" id="{41CD5D97-2C7C-01DB-724C-118A6A126E1D}"/>
                </a:ext>
              </a:extLst>
            </p:cNvPr>
            <p:cNvSpPr/>
            <p:nvPr/>
          </p:nvSpPr>
          <p:spPr>
            <a:xfrm>
              <a:off x="5546513" y="2748350"/>
              <a:ext cx="40700" cy="20200"/>
            </a:xfrm>
            <a:custGeom>
              <a:avLst/>
              <a:gdLst/>
              <a:ahLst/>
              <a:cxnLst/>
              <a:rect l="l" t="t" r="r" b="b"/>
              <a:pathLst>
                <a:path w="1628" h="808" extrusionOk="0">
                  <a:moveTo>
                    <a:pt x="410" y="0"/>
                  </a:moveTo>
                  <a:cubicBezTo>
                    <a:pt x="188" y="0"/>
                    <a:pt x="1" y="188"/>
                    <a:pt x="1" y="410"/>
                  </a:cubicBezTo>
                  <a:cubicBezTo>
                    <a:pt x="1" y="631"/>
                    <a:pt x="188" y="808"/>
                    <a:pt x="410" y="808"/>
                  </a:cubicBezTo>
                  <a:lnTo>
                    <a:pt x="1218" y="808"/>
                  </a:lnTo>
                  <a:cubicBezTo>
                    <a:pt x="1440" y="808"/>
                    <a:pt x="1628" y="631"/>
                    <a:pt x="1628" y="410"/>
                  </a:cubicBezTo>
                  <a:cubicBezTo>
                    <a:pt x="1628" y="188"/>
                    <a:pt x="1440" y="0"/>
                    <a:pt x="1218"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3" name="Google Shape;1098;p42">
              <a:extLst>
                <a:ext uri="{FF2B5EF4-FFF2-40B4-BE49-F238E27FC236}">
                  <a16:creationId xmlns:a16="http://schemas.microsoft.com/office/drawing/2014/main" id="{84A2AB4D-34DB-0E61-DBD7-D05AD05F8E45}"/>
                </a:ext>
              </a:extLst>
            </p:cNvPr>
            <p:cNvSpPr/>
            <p:nvPr/>
          </p:nvSpPr>
          <p:spPr>
            <a:xfrm>
              <a:off x="5554713" y="2694450"/>
              <a:ext cx="40650" cy="30375"/>
            </a:xfrm>
            <a:custGeom>
              <a:avLst/>
              <a:gdLst/>
              <a:ahLst/>
              <a:cxnLst/>
              <a:rect l="l" t="t" r="r" b="b"/>
              <a:pathLst>
                <a:path w="1626" h="1215" extrusionOk="0">
                  <a:moveTo>
                    <a:pt x="462" y="1"/>
                  </a:moveTo>
                  <a:cubicBezTo>
                    <a:pt x="321" y="1"/>
                    <a:pt x="184" y="70"/>
                    <a:pt x="107" y="204"/>
                  </a:cubicBezTo>
                  <a:cubicBezTo>
                    <a:pt x="1" y="403"/>
                    <a:pt x="60" y="650"/>
                    <a:pt x="259" y="753"/>
                  </a:cubicBezTo>
                  <a:lnTo>
                    <a:pt x="960" y="1163"/>
                  </a:lnTo>
                  <a:cubicBezTo>
                    <a:pt x="1021" y="1197"/>
                    <a:pt x="1090" y="1214"/>
                    <a:pt x="1159" y="1214"/>
                  </a:cubicBezTo>
                  <a:cubicBezTo>
                    <a:pt x="1299" y="1214"/>
                    <a:pt x="1439" y="1145"/>
                    <a:pt x="1510" y="1011"/>
                  </a:cubicBezTo>
                  <a:cubicBezTo>
                    <a:pt x="1625" y="824"/>
                    <a:pt x="1555" y="565"/>
                    <a:pt x="1356" y="462"/>
                  </a:cubicBezTo>
                  <a:lnTo>
                    <a:pt x="668" y="52"/>
                  </a:lnTo>
                  <a:cubicBezTo>
                    <a:pt x="603" y="18"/>
                    <a:pt x="532" y="1"/>
                    <a:pt x="462"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4" name="Google Shape;1099;p42">
              <a:extLst>
                <a:ext uri="{FF2B5EF4-FFF2-40B4-BE49-F238E27FC236}">
                  <a16:creationId xmlns:a16="http://schemas.microsoft.com/office/drawing/2014/main" id="{7147EF69-076D-5194-15F3-86BE646697F5}"/>
                </a:ext>
              </a:extLst>
            </p:cNvPr>
            <p:cNvSpPr/>
            <p:nvPr/>
          </p:nvSpPr>
          <p:spPr>
            <a:xfrm>
              <a:off x="5554713" y="2792200"/>
              <a:ext cx="40650" cy="30350"/>
            </a:xfrm>
            <a:custGeom>
              <a:avLst/>
              <a:gdLst/>
              <a:ahLst/>
              <a:cxnLst/>
              <a:rect l="l" t="t" r="r" b="b"/>
              <a:pathLst>
                <a:path w="1626" h="1214" extrusionOk="0">
                  <a:moveTo>
                    <a:pt x="1162" y="0"/>
                  </a:moveTo>
                  <a:cubicBezTo>
                    <a:pt x="1092" y="0"/>
                    <a:pt x="1022" y="19"/>
                    <a:pt x="960" y="58"/>
                  </a:cubicBezTo>
                  <a:lnTo>
                    <a:pt x="259" y="457"/>
                  </a:lnTo>
                  <a:cubicBezTo>
                    <a:pt x="60" y="572"/>
                    <a:pt x="1" y="819"/>
                    <a:pt x="107" y="1018"/>
                  </a:cubicBezTo>
                  <a:cubicBezTo>
                    <a:pt x="184" y="1141"/>
                    <a:pt x="320" y="1214"/>
                    <a:pt x="461" y="1214"/>
                  </a:cubicBezTo>
                  <a:cubicBezTo>
                    <a:pt x="531" y="1214"/>
                    <a:pt x="602" y="1196"/>
                    <a:pt x="668" y="1158"/>
                  </a:cubicBezTo>
                  <a:lnTo>
                    <a:pt x="1356" y="760"/>
                  </a:lnTo>
                  <a:cubicBezTo>
                    <a:pt x="1555" y="642"/>
                    <a:pt x="1625" y="398"/>
                    <a:pt x="1510" y="199"/>
                  </a:cubicBezTo>
                  <a:cubicBezTo>
                    <a:pt x="1439" y="73"/>
                    <a:pt x="1301" y="0"/>
                    <a:pt x="116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sp>
        <p:nvSpPr>
          <p:cNvPr id="135" name="Google Shape;1100;p42">
            <a:extLst>
              <a:ext uri="{FF2B5EF4-FFF2-40B4-BE49-F238E27FC236}">
                <a16:creationId xmlns:a16="http://schemas.microsoft.com/office/drawing/2014/main" id="{B7C8E494-F3F0-CAA2-324B-5D246997FCC4}"/>
              </a:ext>
            </a:extLst>
          </p:cNvPr>
          <p:cNvSpPr/>
          <p:nvPr/>
        </p:nvSpPr>
        <p:spPr>
          <a:xfrm>
            <a:off x="6632111" y="1358775"/>
            <a:ext cx="328244" cy="327775"/>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6" name="Google Shape;1101;p42">
            <a:extLst>
              <a:ext uri="{FF2B5EF4-FFF2-40B4-BE49-F238E27FC236}">
                <a16:creationId xmlns:a16="http://schemas.microsoft.com/office/drawing/2014/main" id="{A2939682-B656-A550-7DFB-8F1FEEF67D55}"/>
              </a:ext>
            </a:extLst>
          </p:cNvPr>
          <p:cNvSpPr/>
          <p:nvPr/>
        </p:nvSpPr>
        <p:spPr>
          <a:xfrm>
            <a:off x="2704326" y="1358737"/>
            <a:ext cx="328316" cy="327870"/>
          </a:xfrm>
          <a:custGeom>
            <a:avLst/>
            <a:gdLst/>
            <a:ahLst/>
            <a:cxnLst/>
            <a:rect l="l" t="t" r="r" b="b"/>
            <a:pathLst>
              <a:path w="13806" h="13796" extrusionOk="0">
                <a:moveTo>
                  <a:pt x="2561" y="880"/>
                </a:moveTo>
                <a:lnTo>
                  <a:pt x="3964" y="1747"/>
                </a:lnTo>
                <a:lnTo>
                  <a:pt x="2561" y="2622"/>
                </a:lnTo>
                <a:lnTo>
                  <a:pt x="1170" y="1747"/>
                </a:lnTo>
                <a:lnTo>
                  <a:pt x="2561" y="880"/>
                </a:lnTo>
                <a:close/>
                <a:moveTo>
                  <a:pt x="11247" y="880"/>
                </a:moveTo>
                <a:lnTo>
                  <a:pt x="12638" y="1747"/>
                </a:lnTo>
                <a:lnTo>
                  <a:pt x="11247" y="2622"/>
                </a:lnTo>
                <a:lnTo>
                  <a:pt x="9855" y="1747"/>
                </a:lnTo>
                <a:lnTo>
                  <a:pt x="11247" y="880"/>
                </a:lnTo>
                <a:close/>
                <a:moveTo>
                  <a:pt x="808" y="2482"/>
                </a:moveTo>
                <a:lnTo>
                  <a:pt x="2152" y="3323"/>
                </a:lnTo>
                <a:lnTo>
                  <a:pt x="2152" y="5065"/>
                </a:lnTo>
                <a:lnTo>
                  <a:pt x="808" y="4224"/>
                </a:lnTo>
                <a:lnTo>
                  <a:pt x="808" y="2482"/>
                </a:lnTo>
                <a:close/>
                <a:moveTo>
                  <a:pt x="4315" y="2482"/>
                </a:moveTo>
                <a:lnTo>
                  <a:pt x="4315" y="4224"/>
                </a:lnTo>
                <a:lnTo>
                  <a:pt x="2971" y="5065"/>
                </a:lnTo>
                <a:lnTo>
                  <a:pt x="2971" y="3323"/>
                </a:lnTo>
                <a:lnTo>
                  <a:pt x="4315" y="2482"/>
                </a:lnTo>
                <a:close/>
                <a:moveTo>
                  <a:pt x="9493" y="2482"/>
                </a:moveTo>
                <a:lnTo>
                  <a:pt x="10837" y="3323"/>
                </a:lnTo>
                <a:lnTo>
                  <a:pt x="10837" y="5065"/>
                </a:lnTo>
                <a:lnTo>
                  <a:pt x="9493" y="4224"/>
                </a:lnTo>
                <a:lnTo>
                  <a:pt x="9493" y="2482"/>
                </a:lnTo>
                <a:close/>
                <a:moveTo>
                  <a:pt x="13000" y="2482"/>
                </a:moveTo>
                <a:lnTo>
                  <a:pt x="13000" y="4224"/>
                </a:lnTo>
                <a:lnTo>
                  <a:pt x="11642" y="5065"/>
                </a:lnTo>
                <a:lnTo>
                  <a:pt x="11642" y="3323"/>
                </a:lnTo>
                <a:lnTo>
                  <a:pt x="13000" y="2482"/>
                </a:lnTo>
                <a:close/>
                <a:moveTo>
                  <a:pt x="2561" y="8479"/>
                </a:moveTo>
                <a:lnTo>
                  <a:pt x="3964" y="9355"/>
                </a:lnTo>
                <a:lnTo>
                  <a:pt x="2561" y="10219"/>
                </a:lnTo>
                <a:lnTo>
                  <a:pt x="1170" y="9355"/>
                </a:lnTo>
                <a:lnTo>
                  <a:pt x="2561" y="8479"/>
                </a:lnTo>
                <a:close/>
                <a:moveTo>
                  <a:pt x="11247" y="8479"/>
                </a:moveTo>
                <a:lnTo>
                  <a:pt x="12638" y="9355"/>
                </a:lnTo>
                <a:lnTo>
                  <a:pt x="11247" y="10219"/>
                </a:lnTo>
                <a:lnTo>
                  <a:pt x="9855" y="9355"/>
                </a:lnTo>
                <a:lnTo>
                  <a:pt x="11247" y="8479"/>
                </a:lnTo>
                <a:close/>
                <a:moveTo>
                  <a:pt x="8685" y="2961"/>
                </a:moveTo>
                <a:lnTo>
                  <a:pt x="8685" y="4445"/>
                </a:lnTo>
                <a:cubicBezTo>
                  <a:pt x="8685" y="4586"/>
                  <a:pt x="8756" y="4715"/>
                  <a:pt x="8873" y="4785"/>
                </a:cubicBezTo>
                <a:lnTo>
                  <a:pt x="10837" y="6025"/>
                </a:lnTo>
                <a:lnTo>
                  <a:pt x="10837" y="7778"/>
                </a:lnTo>
                <a:lnTo>
                  <a:pt x="8873" y="9015"/>
                </a:lnTo>
                <a:cubicBezTo>
                  <a:pt x="8756" y="9085"/>
                  <a:pt x="8685" y="9214"/>
                  <a:pt x="8685" y="9355"/>
                </a:cubicBezTo>
                <a:lnTo>
                  <a:pt x="8685" y="10839"/>
                </a:lnTo>
                <a:lnTo>
                  <a:pt x="5120" y="10839"/>
                </a:lnTo>
                <a:lnTo>
                  <a:pt x="5120" y="9355"/>
                </a:lnTo>
                <a:cubicBezTo>
                  <a:pt x="5120" y="9214"/>
                  <a:pt x="5050" y="9085"/>
                  <a:pt x="4935" y="9015"/>
                </a:cubicBezTo>
                <a:lnTo>
                  <a:pt x="2971" y="7778"/>
                </a:lnTo>
                <a:lnTo>
                  <a:pt x="2971" y="6025"/>
                </a:lnTo>
                <a:lnTo>
                  <a:pt x="4935" y="4785"/>
                </a:lnTo>
                <a:cubicBezTo>
                  <a:pt x="5050" y="4715"/>
                  <a:pt x="5120" y="4586"/>
                  <a:pt x="5120" y="4445"/>
                </a:cubicBezTo>
                <a:lnTo>
                  <a:pt x="5120" y="2961"/>
                </a:lnTo>
                <a:close/>
                <a:moveTo>
                  <a:pt x="808" y="10078"/>
                </a:moveTo>
                <a:lnTo>
                  <a:pt x="2152" y="10920"/>
                </a:lnTo>
                <a:lnTo>
                  <a:pt x="2152" y="12662"/>
                </a:lnTo>
                <a:lnTo>
                  <a:pt x="808" y="11821"/>
                </a:lnTo>
                <a:lnTo>
                  <a:pt x="808" y="10078"/>
                </a:lnTo>
                <a:close/>
                <a:moveTo>
                  <a:pt x="4315" y="10078"/>
                </a:moveTo>
                <a:lnTo>
                  <a:pt x="4315" y="11821"/>
                </a:lnTo>
                <a:lnTo>
                  <a:pt x="2971" y="12662"/>
                </a:lnTo>
                <a:lnTo>
                  <a:pt x="2971" y="10920"/>
                </a:lnTo>
                <a:lnTo>
                  <a:pt x="4315" y="10078"/>
                </a:lnTo>
                <a:close/>
                <a:moveTo>
                  <a:pt x="9493" y="10078"/>
                </a:moveTo>
                <a:lnTo>
                  <a:pt x="10837" y="10920"/>
                </a:lnTo>
                <a:lnTo>
                  <a:pt x="10837" y="12662"/>
                </a:lnTo>
                <a:lnTo>
                  <a:pt x="9493" y="11821"/>
                </a:lnTo>
                <a:lnTo>
                  <a:pt x="9493" y="10078"/>
                </a:lnTo>
                <a:close/>
                <a:moveTo>
                  <a:pt x="13000" y="10078"/>
                </a:moveTo>
                <a:lnTo>
                  <a:pt x="13000" y="11821"/>
                </a:lnTo>
                <a:lnTo>
                  <a:pt x="11642" y="12662"/>
                </a:lnTo>
                <a:lnTo>
                  <a:pt x="11642" y="10920"/>
                </a:lnTo>
                <a:lnTo>
                  <a:pt x="13000" y="10078"/>
                </a:lnTo>
                <a:close/>
                <a:moveTo>
                  <a:pt x="2561" y="0"/>
                </a:moveTo>
                <a:cubicBezTo>
                  <a:pt x="2489" y="0"/>
                  <a:pt x="2416" y="21"/>
                  <a:pt x="2351" y="63"/>
                </a:cubicBezTo>
                <a:lnTo>
                  <a:pt x="188" y="1407"/>
                </a:lnTo>
                <a:cubicBezTo>
                  <a:pt x="70" y="1477"/>
                  <a:pt x="0" y="1618"/>
                  <a:pt x="0" y="1747"/>
                </a:cubicBezTo>
                <a:lnTo>
                  <a:pt x="0" y="4445"/>
                </a:lnTo>
                <a:cubicBezTo>
                  <a:pt x="0" y="4586"/>
                  <a:pt x="70" y="4715"/>
                  <a:pt x="188" y="4785"/>
                </a:cubicBezTo>
                <a:lnTo>
                  <a:pt x="2152" y="6025"/>
                </a:lnTo>
                <a:lnTo>
                  <a:pt x="2152" y="7778"/>
                </a:lnTo>
                <a:lnTo>
                  <a:pt x="188" y="9015"/>
                </a:lnTo>
                <a:cubicBezTo>
                  <a:pt x="70" y="9085"/>
                  <a:pt x="0" y="9214"/>
                  <a:pt x="0" y="9355"/>
                </a:cubicBezTo>
                <a:lnTo>
                  <a:pt x="0" y="12056"/>
                </a:lnTo>
                <a:cubicBezTo>
                  <a:pt x="0" y="12182"/>
                  <a:pt x="70" y="12323"/>
                  <a:pt x="188" y="12393"/>
                </a:cubicBezTo>
                <a:lnTo>
                  <a:pt x="2351" y="13739"/>
                </a:lnTo>
                <a:cubicBezTo>
                  <a:pt x="2410" y="13784"/>
                  <a:pt x="2491" y="13795"/>
                  <a:pt x="2561" y="13795"/>
                </a:cubicBezTo>
                <a:cubicBezTo>
                  <a:pt x="2632" y="13795"/>
                  <a:pt x="2713" y="13784"/>
                  <a:pt x="2772" y="13739"/>
                </a:cubicBezTo>
                <a:lnTo>
                  <a:pt x="4935" y="12393"/>
                </a:lnTo>
                <a:cubicBezTo>
                  <a:pt x="5050" y="12323"/>
                  <a:pt x="5120" y="12182"/>
                  <a:pt x="5120" y="12056"/>
                </a:cubicBezTo>
                <a:lnTo>
                  <a:pt x="5120" y="11647"/>
                </a:lnTo>
                <a:lnTo>
                  <a:pt x="8685" y="11647"/>
                </a:lnTo>
                <a:lnTo>
                  <a:pt x="8685" y="12056"/>
                </a:lnTo>
                <a:cubicBezTo>
                  <a:pt x="8685" y="12182"/>
                  <a:pt x="8756" y="12323"/>
                  <a:pt x="8873" y="12393"/>
                </a:cubicBezTo>
                <a:lnTo>
                  <a:pt x="11025" y="13739"/>
                </a:lnTo>
                <a:cubicBezTo>
                  <a:pt x="11095" y="13784"/>
                  <a:pt x="11165" y="13795"/>
                  <a:pt x="11247" y="13795"/>
                </a:cubicBezTo>
                <a:cubicBezTo>
                  <a:pt x="11317" y="13795"/>
                  <a:pt x="11387" y="13784"/>
                  <a:pt x="11457" y="13739"/>
                </a:cubicBezTo>
                <a:lnTo>
                  <a:pt x="13620" y="12393"/>
                </a:lnTo>
                <a:cubicBezTo>
                  <a:pt x="13735" y="12323"/>
                  <a:pt x="13805" y="12182"/>
                  <a:pt x="13805" y="12056"/>
                </a:cubicBezTo>
                <a:lnTo>
                  <a:pt x="13805" y="9355"/>
                </a:lnTo>
                <a:cubicBezTo>
                  <a:pt x="13805" y="9214"/>
                  <a:pt x="13735" y="9085"/>
                  <a:pt x="13620" y="9015"/>
                </a:cubicBezTo>
                <a:lnTo>
                  <a:pt x="11642" y="7778"/>
                </a:lnTo>
                <a:lnTo>
                  <a:pt x="11642" y="6025"/>
                </a:lnTo>
                <a:lnTo>
                  <a:pt x="13620" y="4785"/>
                </a:lnTo>
                <a:cubicBezTo>
                  <a:pt x="13735" y="4715"/>
                  <a:pt x="13805" y="4586"/>
                  <a:pt x="13805" y="4445"/>
                </a:cubicBezTo>
                <a:lnTo>
                  <a:pt x="13805" y="1747"/>
                </a:lnTo>
                <a:cubicBezTo>
                  <a:pt x="13805" y="1618"/>
                  <a:pt x="13735" y="1477"/>
                  <a:pt x="13620" y="1407"/>
                </a:cubicBezTo>
                <a:lnTo>
                  <a:pt x="11457" y="63"/>
                </a:lnTo>
                <a:cubicBezTo>
                  <a:pt x="11393" y="21"/>
                  <a:pt x="11320" y="0"/>
                  <a:pt x="11245" y="0"/>
                </a:cubicBezTo>
                <a:cubicBezTo>
                  <a:pt x="11171" y="0"/>
                  <a:pt x="11095" y="21"/>
                  <a:pt x="11025" y="63"/>
                </a:cubicBezTo>
                <a:lnTo>
                  <a:pt x="8873" y="1407"/>
                </a:lnTo>
                <a:cubicBezTo>
                  <a:pt x="8756" y="1477"/>
                  <a:pt x="8685" y="1618"/>
                  <a:pt x="8685" y="1747"/>
                </a:cubicBezTo>
                <a:lnTo>
                  <a:pt x="8685" y="2153"/>
                </a:lnTo>
                <a:lnTo>
                  <a:pt x="5120" y="2153"/>
                </a:lnTo>
                <a:lnTo>
                  <a:pt x="5120" y="1747"/>
                </a:lnTo>
                <a:cubicBezTo>
                  <a:pt x="5120" y="1618"/>
                  <a:pt x="5050" y="1477"/>
                  <a:pt x="4935" y="1407"/>
                </a:cubicBezTo>
                <a:lnTo>
                  <a:pt x="2772" y="63"/>
                </a:lnTo>
                <a:cubicBezTo>
                  <a:pt x="2707" y="21"/>
                  <a:pt x="2634" y="0"/>
                  <a:pt x="256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nvGrpSpPr>
          <p:cNvPr id="137" name="Google Shape;1102;p42">
            <a:extLst>
              <a:ext uri="{FF2B5EF4-FFF2-40B4-BE49-F238E27FC236}">
                <a16:creationId xmlns:a16="http://schemas.microsoft.com/office/drawing/2014/main" id="{62BB301E-DE2B-0176-CACA-6EAFFE58455D}"/>
              </a:ext>
            </a:extLst>
          </p:cNvPr>
          <p:cNvGrpSpPr/>
          <p:nvPr/>
        </p:nvGrpSpPr>
        <p:grpSpPr>
          <a:xfrm>
            <a:off x="4667329" y="1358737"/>
            <a:ext cx="329646" cy="327870"/>
            <a:chOff x="3239763" y="2681150"/>
            <a:chExt cx="346550" cy="344900"/>
          </a:xfrm>
        </p:grpSpPr>
        <p:sp>
          <p:nvSpPr>
            <p:cNvPr id="138" name="Google Shape;1103;p42">
              <a:extLst>
                <a:ext uri="{FF2B5EF4-FFF2-40B4-BE49-F238E27FC236}">
                  <a16:creationId xmlns:a16="http://schemas.microsoft.com/office/drawing/2014/main" id="{4C87BE73-B7EE-03DD-0680-8AC61576513A}"/>
                </a:ext>
              </a:extLst>
            </p:cNvPr>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9" name="Google Shape;1104;p42">
              <a:extLst>
                <a:ext uri="{FF2B5EF4-FFF2-40B4-BE49-F238E27FC236}">
                  <a16:creationId xmlns:a16="http://schemas.microsoft.com/office/drawing/2014/main" id="{83342006-1C48-D36B-ED7A-5F12D30CF340}"/>
                </a:ext>
              </a:extLst>
            </p:cNvPr>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0" name="Google Shape;1105;p42">
              <a:extLst>
                <a:ext uri="{FF2B5EF4-FFF2-40B4-BE49-F238E27FC236}">
                  <a16:creationId xmlns:a16="http://schemas.microsoft.com/office/drawing/2014/main" id="{F3564362-717C-4A46-4AEA-175E58D2310D}"/>
                </a:ext>
              </a:extLst>
            </p:cNvPr>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1" name="Google Shape;1106;p42">
              <a:extLst>
                <a:ext uri="{FF2B5EF4-FFF2-40B4-BE49-F238E27FC236}">
                  <a16:creationId xmlns:a16="http://schemas.microsoft.com/office/drawing/2014/main" id="{BA7C98E9-533E-1434-5CE8-AC03473A594D}"/>
                </a:ext>
              </a:extLst>
            </p:cNvPr>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2" name="Google Shape;1107;p42">
              <a:extLst>
                <a:ext uri="{FF2B5EF4-FFF2-40B4-BE49-F238E27FC236}">
                  <a16:creationId xmlns:a16="http://schemas.microsoft.com/office/drawing/2014/main" id="{04FCF44C-D9B5-6238-5C1E-2BCCB829319F}"/>
                </a:ext>
              </a:extLst>
            </p:cNvPr>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43" name="Google Shape;1108;p42">
            <a:extLst>
              <a:ext uri="{FF2B5EF4-FFF2-40B4-BE49-F238E27FC236}">
                <a16:creationId xmlns:a16="http://schemas.microsoft.com/office/drawing/2014/main" id="{3CC94304-9631-18C0-0B24-CD2D1CF089BB}"/>
              </a:ext>
            </a:extLst>
          </p:cNvPr>
          <p:cNvGrpSpPr/>
          <p:nvPr/>
        </p:nvGrpSpPr>
        <p:grpSpPr>
          <a:xfrm>
            <a:off x="8594787" y="3218367"/>
            <a:ext cx="328578" cy="328108"/>
            <a:chOff x="1735413" y="3243975"/>
            <a:chExt cx="345425" cy="345150"/>
          </a:xfrm>
        </p:grpSpPr>
        <p:sp>
          <p:nvSpPr>
            <p:cNvPr id="144" name="Google Shape;1109;p42">
              <a:extLst>
                <a:ext uri="{FF2B5EF4-FFF2-40B4-BE49-F238E27FC236}">
                  <a16:creationId xmlns:a16="http://schemas.microsoft.com/office/drawing/2014/main" id="{E356B3F4-8E3C-316D-A9A4-D26FE75EE826}"/>
                </a:ext>
              </a:extLst>
            </p:cNvPr>
            <p:cNvSpPr/>
            <p:nvPr/>
          </p:nvSpPr>
          <p:spPr>
            <a:xfrm>
              <a:off x="1735413" y="3299150"/>
              <a:ext cx="236100" cy="289975"/>
            </a:xfrm>
            <a:custGeom>
              <a:avLst/>
              <a:gdLst/>
              <a:ahLst/>
              <a:cxnLst/>
              <a:rect l="l" t="t" r="r" b="b"/>
              <a:pathLst>
                <a:path w="9444" h="11599" extrusionOk="0">
                  <a:moveTo>
                    <a:pt x="4009" y="820"/>
                  </a:moveTo>
                  <a:cubicBezTo>
                    <a:pt x="4183" y="820"/>
                    <a:pt x="4360" y="890"/>
                    <a:pt x="4478" y="1019"/>
                  </a:cubicBezTo>
                  <a:lnTo>
                    <a:pt x="4980" y="1510"/>
                  </a:lnTo>
                  <a:cubicBezTo>
                    <a:pt x="5050" y="1580"/>
                    <a:pt x="5154" y="1625"/>
                    <a:pt x="5261" y="1625"/>
                  </a:cubicBezTo>
                  <a:lnTo>
                    <a:pt x="5530" y="1625"/>
                  </a:lnTo>
                  <a:cubicBezTo>
                    <a:pt x="5903" y="1625"/>
                    <a:pt x="6206" y="1931"/>
                    <a:pt x="6206" y="2304"/>
                  </a:cubicBezTo>
                  <a:lnTo>
                    <a:pt x="6206" y="2702"/>
                  </a:lnTo>
                  <a:lnTo>
                    <a:pt x="2828" y="2702"/>
                  </a:lnTo>
                  <a:cubicBezTo>
                    <a:pt x="2466" y="2702"/>
                    <a:pt x="2163" y="2397"/>
                    <a:pt x="2163" y="2024"/>
                  </a:cubicBezTo>
                  <a:lnTo>
                    <a:pt x="2163" y="1485"/>
                  </a:lnTo>
                  <a:cubicBezTo>
                    <a:pt x="2163" y="1123"/>
                    <a:pt x="2466" y="820"/>
                    <a:pt x="2828" y="820"/>
                  </a:cubicBezTo>
                  <a:close/>
                  <a:moveTo>
                    <a:pt x="6206" y="3508"/>
                  </a:moveTo>
                  <a:lnTo>
                    <a:pt x="6206" y="4992"/>
                  </a:lnTo>
                  <a:cubicBezTo>
                    <a:pt x="6206" y="5813"/>
                    <a:pt x="5538" y="6480"/>
                    <a:pt x="4713" y="6480"/>
                  </a:cubicBezTo>
                  <a:cubicBezTo>
                    <a:pt x="4692" y="6480"/>
                    <a:pt x="4672" y="6479"/>
                    <a:pt x="4652" y="6478"/>
                  </a:cubicBezTo>
                  <a:cubicBezTo>
                    <a:pt x="3858" y="6442"/>
                    <a:pt x="3238" y="5763"/>
                    <a:pt x="3238" y="4969"/>
                  </a:cubicBezTo>
                  <a:lnTo>
                    <a:pt x="3238" y="3508"/>
                  </a:lnTo>
                  <a:close/>
                  <a:moveTo>
                    <a:pt x="5202" y="7284"/>
                  </a:moveTo>
                  <a:lnTo>
                    <a:pt x="5061" y="8091"/>
                  </a:lnTo>
                  <a:lnTo>
                    <a:pt x="4394" y="8091"/>
                  </a:lnTo>
                  <a:lnTo>
                    <a:pt x="4267" y="7284"/>
                  </a:lnTo>
                  <a:close/>
                  <a:moveTo>
                    <a:pt x="3437" y="7284"/>
                  </a:moveTo>
                  <a:lnTo>
                    <a:pt x="3636" y="8512"/>
                  </a:lnTo>
                  <a:lnTo>
                    <a:pt x="3412" y="10790"/>
                  </a:lnTo>
                  <a:lnTo>
                    <a:pt x="806" y="10790"/>
                  </a:lnTo>
                  <a:lnTo>
                    <a:pt x="806" y="9575"/>
                  </a:lnTo>
                  <a:cubicBezTo>
                    <a:pt x="806" y="8313"/>
                    <a:pt x="1835" y="7284"/>
                    <a:pt x="3109" y="7284"/>
                  </a:cubicBezTo>
                  <a:close/>
                  <a:moveTo>
                    <a:pt x="5039" y="8908"/>
                  </a:moveTo>
                  <a:lnTo>
                    <a:pt x="5224" y="10790"/>
                  </a:lnTo>
                  <a:lnTo>
                    <a:pt x="4231" y="10790"/>
                  </a:lnTo>
                  <a:lnTo>
                    <a:pt x="4419" y="8908"/>
                  </a:lnTo>
                  <a:close/>
                  <a:moveTo>
                    <a:pt x="6335" y="7284"/>
                  </a:moveTo>
                  <a:cubicBezTo>
                    <a:pt x="7609" y="7284"/>
                    <a:pt x="8627" y="8313"/>
                    <a:pt x="8627" y="9575"/>
                  </a:cubicBezTo>
                  <a:lnTo>
                    <a:pt x="8627" y="10790"/>
                  </a:lnTo>
                  <a:lnTo>
                    <a:pt x="6032" y="10790"/>
                  </a:lnTo>
                  <a:lnTo>
                    <a:pt x="5796" y="8512"/>
                  </a:lnTo>
                  <a:lnTo>
                    <a:pt x="6007" y="7284"/>
                  </a:lnTo>
                  <a:close/>
                  <a:moveTo>
                    <a:pt x="2828" y="1"/>
                  </a:moveTo>
                  <a:cubicBezTo>
                    <a:pt x="2009" y="1"/>
                    <a:pt x="1356" y="669"/>
                    <a:pt x="1356" y="1485"/>
                  </a:cubicBezTo>
                  <a:lnTo>
                    <a:pt x="1356" y="2024"/>
                  </a:lnTo>
                  <a:cubicBezTo>
                    <a:pt x="1356" y="2702"/>
                    <a:pt x="1813" y="3275"/>
                    <a:pt x="2430" y="3463"/>
                  </a:cubicBezTo>
                  <a:lnTo>
                    <a:pt x="2430" y="4992"/>
                  </a:lnTo>
                  <a:cubicBezTo>
                    <a:pt x="2430" y="5567"/>
                    <a:pt x="2640" y="6080"/>
                    <a:pt x="2980" y="6478"/>
                  </a:cubicBezTo>
                  <a:cubicBezTo>
                    <a:pt x="1322" y="6549"/>
                    <a:pt x="1" y="7915"/>
                    <a:pt x="1" y="9575"/>
                  </a:cubicBezTo>
                  <a:lnTo>
                    <a:pt x="1" y="11200"/>
                  </a:lnTo>
                  <a:cubicBezTo>
                    <a:pt x="1" y="11421"/>
                    <a:pt x="186" y="11598"/>
                    <a:pt x="410" y="11598"/>
                  </a:cubicBezTo>
                  <a:lnTo>
                    <a:pt x="9037" y="11598"/>
                  </a:lnTo>
                  <a:cubicBezTo>
                    <a:pt x="9258" y="11598"/>
                    <a:pt x="9443" y="11421"/>
                    <a:pt x="9443" y="11200"/>
                  </a:cubicBezTo>
                  <a:lnTo>
                    <a:pt x="9443" y="9575"/>
                  </a:lnTo>
                  <a:cubicBezTo>
                    <a:pt x="9443" y="7915"/>
                    <a:pt x="8111" y="6549"/>
                    <a:pt x="6464" y="6478"/>
                  </a:cubicBezTo>
                  <a:cubicBezTo>
                    <a:pt x="6803" y="6080"/>
                    <a:pt x="7014" y="5567"/>
                    <a:pt x="7014" y="4992"/>
                  </a:cubicBezTo>
                  <a:lnTo>
                    <a:pt x="7014" y="2304"/>
                  </a:lnTo>
                  <a:cubicBezTo>
                    <a:pt x="7014" y="1474"/>
                    <a:pt x="6346" y="820"/>
                    <a:pt x="5530" y="820"/>
                  </a:cubicBezTo>
                  <a:lnTo>
                    <a:pt x="5423" y="820"/>
                  </a:lnTo>
                  <a:lnTo>
                    <a:pt x="5050" y="447"/>
                  </a:lnTo>
                  <a:cubicBezTo>
                    <a:pt x="4781" y="166"/>
                    <a:pt x="4394" y="1"/>
                    <a:pt x="400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5" name="Google Shape;1110;p42">
              <a:extLst>
                <a:ext uri="{FF2B5EF4-FFF2-40B4-BE49-F238E27FC236}">
                  <a16:creationId xmlns:a16="http://schemas.microsoft.com/office/drawing/2014/main" id="{425E8333-DE4E-3703-1A64-60E844DB8156}"/>
                </a:ext>
              </a:extLst>
            </p:cNvPr>
            <p:cNvSpPr/>
            <p:nvPr/>
          </p:nvSpPr>
          <p:spPr>
            <a:xfrm>
              <a:off x="1925338" y="3243975"/>
              <a:ext cx="155500" cy="208950"/>
            </a:xfrm>
            <a:custGeom>
              <a:avLst/>
              <a:gdLst/>
              <a:ahLst/>
              <a:cxnLst/>
              <a:rect l="l" t="t" r="r" b="b"/>
              <a:pathLst>
                <a:path w="6220" h="8358" extrusionOk="0">
                  <a:moveTo>
                    <a:pt x="3109" y="816"/>
                  </a:moveTo>
                  <a:cubicBezTo>
                    <a:pt x="4371" y="816"/>
                    <a:pt x="5401" y="1846"/>
                    <a:pt x="5401" y="3108"/>
                  </a:cubicBezTo>
                  <a:cubicBezTo>
                    <a:pt x="5401" y="3787"/>
                    <a:pt x="5098" y="4430"/>
                    <a:pt x="4570" y="4873"/>
                  </a:cubicBezTo>
                  <a:cubicBezTo>
                    <a:pt x="4220" y="5154"/>
                    <a:pt x="3998" y="5529"/>
                    <a:pt x="3917" y="5936"/>
                  </a:cubicBezTo>
                  <a:lnTo>
                    <a:pt x="3518" y="5936"/>
                  </a:lnTo>
                  <a:lnTo>
                    <a:pt x="3518" y="3810"/>
                  </a:lnTo>
                  <a:lnTo>
                    <a:pt x="4197" y="3131"/>
                  </a:lnTo>
                  <a:cubicBezTo>
                    <a:pt x="4349" y="2979"/>
                    <a:pt x="4360" y="2747"/>
                    <a:pt x="4231" y="2584"/>
                  </a:cubicBezTo>
                  <a:cubicBezTo>
                    <a:pt x="4150" y="2483"/>
                    <a:pt x="4032" y="2434"/>
                    <a:pt x="3915" y="2434"/>
                  </a:cubicBezTo>
                  <a:cubicBezTo>
                    <a:pt x="3813" y="2434"/>
                    <a:pt x="3712" y="2472"/>
                    <a:pt x="3636" y="2547"/>
                  </a:cubicBezTo>
                  <a:lnTo>
                    <a:pt x="3109" y="3075"/>
                  </a:lnTo>
                  <a:lnTo>
                    <a:pt x="2584" y="2547"/>
                  </a:lnTo>
                  <a:cubicBezTo>
                    <a:pt x="2508" y="2472"/>
                    <a:pt x="2407" y="2434"/>
                    <a:pt x="2305" y="2434"/>
                  </a:cubicBezTo>
                  <a:cubicBezTo>
                    <a:pt x="2187" y="2434"/>
                    <a:pt x="2069" y="2483"/>
                    <a:pt x="1987" y="2584"/>
                  </a:cubicBezTo>
                  <a:cubicBezTo>
                    <a:pt x="1860" y="2747"/>
                    <a:pt x="1872" y="2979"/>
                    <a:pt x="2023" y="3131"/>
                  </a:cubicBezTo>
                  <a:lnTo>
                    <a:pt x="2702" y="3810"/>
                  </a:lnTo>
                  <a:lnTo>
                    <a:pt x="2702" y="5936"/>
                  </a:lnTo>
                  <a:lnTo>
                    <a:pt x="2304" y="5936"/>
                  </a:lnTo>
                  <a:cubicBezTo>
                    <a:pt x="2222" y="5529"/>
                    <a:pt x="2001" y="5154"/>
                    <a:pt x="1650" y="4873"/>
                  </a:cubicBezTo>
                  <a:cubicBezTo>
                    <a:pt x="1123" y="4430"/>
                    <a:pt x="820" y="3787"/>
                    <a:pt x="820" y="3108"/>
                  </a:cubicBezTo>
                  <a:cubicBezTo>
                    <a:pt x="820" y="1846"/>
                    <a:pt x="1846" y="816"/>
                    <a:pt x="3109" y="816"/>
                  </a:cubicBezTo>
                  <a:close/>
                  <a:moveTo>
                    <a:pt x="3894" y="6744"/>
                  </a:moveTo>
                  <a:lnTo>
                    <a:pt x="3894" y="7423"/>
                  </a:lnTo>
                  <a:cubicBezTo>
                    <a:pt x="3894" y="7493"/>
                    <a:pt x="3835" y="7549"/>
                    <a:pt x="3754" y="7549"/>
                  </a:cubicBezTo>
                  <a:lnTo>
                    <a:pt x="2466" y="7549"/>
                  </a:lnTo>
                  <a:cubicBezTo>
                    <a:pt x="2385" y="7549"/>
                    <a:pt x="2326" y="7493"/>
                    <a:pt x="2326" y="7423"/>
                  </a:cubicBezTo>
                  <a:lnTo>
                    <a:pt x="2326" y="6744"/>
                  </a:lnTo>
                  <a:close/>
                  <a:moveTo>
                    <a:pt x="3109" y="0"/>
                  </a:moveTo>
                  <a:cubicBezTo>
                    <a:pt x="1392" y="0"/>
                    <a:pt x="0" y="1392"/>
                    <a:pt x="0" y="3108"/>
                  </a:cubicBezTo>
                  <a:cubicBezTo>
                    <a:pt x="0" y="4031"/>
                    <a:pt x="410" y="4909"/>
                    <a:pt x="1134" y="5493"/>
                  </a:cubicBezTo>
                  <a:cubicBezTo>
                    <a:pt x="1381" y="5703"/>
                    <a:pt x="1521" y="5973"/>
                    <a:pt x="1521" y="6264"/>
                  </a:cubicBezTo>
                  <a:lnTo>
                    <a:pt x="1521" y="7423"/>
                  </a:lnTo>
                  <a:cubicBezTo>
                    <a:pt x="1521" y="7936"/>
                    <a:pt x="1942" y="8357"/>
                    <a:pt x="2466" y="8357"/>
                  </a:cubicBezTo>
                  <a:lnTo>
                    <a:pt x="3754" y="8357"/>
                  </a:lnTo>
                  <a:cubicBezTo>
                    <a:pt x="4278" y="8357"/>
                    <a:pt x="4699" y="7936"/>
                    <a:pt x="4699" y="7423"/>
                  </a:cubicBezTo>
                  <a:lnTo>
                    <a:pt x="4699" y="6264"/>
                  </a:lnTo>
                  <a:cubicBezTo>
                    <a:pt x="4699" y="5973"/>
                    <a:pt x="4840" y="5703"/>
                    <a:pt x="5086" y="5493"/>
                  </a:cubicBezTo>
                  <a:cubicBezTo>
                    <a:pt x="5810" y="4909"/>
                    <a:pt x="6220" y="4031"/>
                    <a:pt x="6220" y="3108"/>
                  </a:cubicBezTo>
                  <a:cubicBezTo>
                    <a:pt x="6220" y="1392"/>
                    <a:pt x="4828" y="0"/>
                    <a:pt x="310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cxnSp>
        <p:nvCxnSpPr>
          <p:cNvPr id="146" name="Google Shape;1111;p42">
            <a:extLst>
              <a:ext uri="{FF2B5EF4-FFF2-40B4-BE49-F238E27FC236}">
                <a16:creationId xmlns:a16="http://schemas.microsoft.com/office/drawing/2014/main" id="{1B67ED4B-E583-894E-8595-86B24169EDB9}"/>
              </a:ext>
            </a:extLst>
          </p:cNvPr>
          <p:cNvCxnSpPr>
            <a:cxnSpLocks/>
          </p:cNvCxnSpPr>
          <p:nvPr/>
        </p:nvCxnSpPr>
        <p:spPr>
          <a:xfrm flipH="1">
            <a:off x="2538643" y="1552178"/>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cxnSp>
        <p:nvCxnSpPr>
          <p:cNvPr id="148" name="Google Shape;1111;p42">
            <a:extLst>
              <a:ext uri="{FF2B5EF4-FFF2-40B4-BE49-F238E27FC236}">
                <a16:creationId xmlns:a16="http://schemas.microsoft.com/office/drawing/2014/main" id="{A1BD611D-7B4C-F81C-8DED-6A41C86F6D3E}"/>
              </a:ext>
            </a:extLst>
          </p:cNvPr>
          <p:cNvCxnSpPr>
            <a:cxnSpLocks/>
          </p:cNvCxnSpPr>
          <p:nvPr/>
        </p:nvCxnSpPr>
        <p:spPr>
          <a:xfrm flipH="1">
            <a:off x="2582681" y="3404333"/>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sp>
        <p:nvSpPr>
          <p:cNvPr id="153" name="Google Shape;1056;p42">
            <a:extLst>
              <a:ext uri="{FF2B5EF4-FFF2-40B4-BE49-F238E27FC236}">
                <a16:creationId xmlns:a16="http://schemas.microsoft.com/office/drawing/2014/main" id="{44249A5F-6CB9-8984-AA60-00B3B9482B68}"/>
              </a:ext>
            </a:extLst>
          </p:cNvPr>
          <p:cNvSpPr/>
          <p:nvPr/>
        </p:nvSpPr>
        <p:spPr>
          <a:xfrm>
            <a:off x="2642750" y="5002439"/>
            <a:ext cx="548505" cy="574410"/>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54" name="Google Shape;1067;p42">
            <a:extLst>
              <a:ext uri="{FF2B5EF4-FFF2-40B4-BE49-F238E27FC236}">
                <a16:creationId xmlns:a16="http://schemas.microsoft.com/office/drawing/2014/main" id="{D21BBFAA-5E1D-4DE3-87D0-87368AD80C93}"/>
              </a:ext>
            </a:extLst>
          </p:cNvPr>
          <p:cNvCxnSpPr>
            <a:stCxn id="153" idx="2"/>
          </p:cNvCxnSpPr>
          <p:nvPr/>
        </p:nvCxnSpPr>
        <p:spPr>
          <a:xfrm flipH="1">
            <a:off x="2747530" y="5576849"/>
            <a:ext cx="169473" cy="127401"/>
          </a:xfrm>
          <a:prstGeom prst="straightConnector1">
            <a:avLst/>
          </a:prstGeom>
          <a:noFill/>
          <a:ln w="9525" cap="flat" cmpd="sng">
            <a:solidFill>
              <a:srgbClr val="00CADA"/>
            </a:solidFill>
            <a:prstDash val="solid"/>
            <a:round/>
            <a:headEnd type="none" w="med" len="med"/>
            <a:tailEnd type="none" w="med" len="med"/>
          </a:ln>
        </p:spPr>
      </p:cxnSp>
      <p:grpSp>
        <p:nvGrpSpPr>
          <p:cNvPr id="163" name="Google Shape;1457;p48">
            <a:extLst>
              <a:ext uri="{FF2B5EF4-FFF2-40B4-BE49-F238E27FC236}">
                <a16:creationId xmlns:a16="http://schemas.microsoft.com/office/drawing/2014/main" id="{57FB06AD-C30E-754C-8F2C-D2560BF7C0A3}"/>
              </a:ext>
            </a:extLst>
          </p:cNvPr>
          <p:cNvGrpSpPr/>
          <p:nvPr/>
        </p:nvGrpSpPr>
        <p:grpSpPr>
          <a:xfrm>
            <a:off x="2787242" y="5142625"/>
            <a:ext cx="317375" cy="345350"/>
            <a:chOff x="1011863" y="1545075"/>
            <a:chExt cx="317375" cy="345350"/>
          </a:xfrm>
        </p:grpSpPr>
        <p:sp>
          <p:nvSpPr>
            <p:cNvPr id="164" name="Google Shape;1458;p48">
              <a:extLst>
                <a:ext uri="{FF2B5EF4-FFF2-40B4-BE49-F238E27FC236}">
                  <a16:creationId xmlns:a16="http://schemas.microsoft.com/office/drawing/2014/main" id="{F0D119ED-3551-FD3E-CD2E-EB898B8650BE}"/>
                </a:ext>
              </a:extLst>
            </p:cNvPr>
            <p:cNvSpPr/>
            <p:nvPr/>
          </p:nvSpPr>
          <p:spPr>
            <a:xfrm>
              <a:off x="1011863" y="1545075"/>
              <a:ext cx="317375" cy="345350"/>
            </a:xfrm>
            <a:custGeom>
              <a:avLst/>
              <a:gdLst/>
              <a:ahLst/>
              <a:cxnLst/>
              <a:rect l="l" t="t" r="r" b="b"/>
              <a:pathLst>
                <a:path w="12695" h="13814" extrusionOk="0">
                  <a:moveTo>
                    <a:pt x="5809" y="813"/>
                  </a:moveTo>
                  <a:cubicBezTo>
                    <a:pt x="5837" y="813"/>
                    <a:pt x="5864" y="813"/>
                    <a:pt x="5891" y="814"/>
                  </a:cubicBezTo>
                  <a:cubicBezTo>
                    <a:pt x="8593" y="862"/>
                    <a:pt x="10789" y="3154"/>
                    <a:pt x="10789" y="5841"/>
                  </a:cubicBezTo>
                  <a:lnTo>
                    <a:pt x="10789" y="6882"/>
                  </a:lnTo>
                  <a:cubicBezTo>
                    <a:pt x="10789" y="6963"/>
                    <a:pt x="10812" y="7033"/>
                    <a:pt x="10859" y="7103"/>
                  </a:cubicBezTo>
                  <a:lnTo>
                    <a:pt x="11679" y="8343"/>
                  </a:lnTo>
                  <a:lnTo>
                    <a:pt x="11011" y="8669"/>
                  </a:lnTo>
                  <a:cubicBezTo>
                    <a:pt x="10907" y="8728"/>
                    <a:pt x="10823" y="8834"/>
                    <a:pt x="10801" y="8963"/>
                  </a:cubicBezTo>
                  <a:lnTo>
                    <a:pt x="10649" y="9710"/>
                  </a:lnTo>
                  <a:lnTo>
                    <a:pt x="10122" y="9710"/>
                  </a:lnTo>
                  <a:cubicBezTo>
                    <a:pt x="9925" y="9710"/>
                    <a:pt x="9737" y="9861"/>
                    <a:pt x="9715" y="10071"/>
                  </a:cubicBezTo>
                  <a:cubicBezTo>
                    <a:pt x="9690" y="10318"/>
                    <a:pt x="9878" y="10517"/>
                    <a:pt x="10110" y="10517"/>
                  </a:cubicBezTo>
                  <a:lnTo>
                    <a:pt x="10498" y="10517"/>
                  </a:lnTo>
                  <a:lnTo>
                    <a:pt x="10402" y="11008"/>
                  </a:lnTo>
                  <a:cubicBezTo>
                    <a:pt x="10357" y="11194"/>
                    <a:pt x="10192" y="11323"/>
                    <a:pt x="10007" y="11323"/>
                  </a:cubicBezTo>
                  <a:lnTo>
                    <a:pt x="8183" y="11323"/>
                  </a:lnTo>
                  <a:cubicBezTo>
                    <a:pt x="7586" y="10492"/>
                    <a:pt x="6615" y="9979"/>
                    <a:pt x="5577" y="9979"/>
                  </a:cubicBezTo>
                  <a:lnTo>
                    <a:pt x="2702" y="9979"/>
                  </a:lnTo>
                  <a:cubicBezTo>
                    <a:pt x="1565" y="9067"/>
                    <a:pt x="819" y="7406"/>
                    <a:pt x="819" y="5807"/>
                  </a:cubicBezTo>
                  <a:cubicBezTo>
                    <a:pt x="819" y="3052"/>
                    <a:pt x="3053" y="813"/>
                    <a:pt x="5809" y="813"/>
                  </a:cubicBezTo>
                  <a:close/>
                  <a:moveTo>
                    <a:pt x="5577" y="10787"/>
                  </a:moveTo>
                  <a:cubicBezTo>
                    <a:pt x="6371" y="10787"/>
                    <a:pt x="7120" y="11194"/>
                    <a:pt x="7552" y="11850"/>
                  </a:cubicBezTo>
                  <a:lnTo>
                    <a:pt x="7552" y="12995"/>
                  </a:lnTo>
                  <a:lnTo>
                    <a:pt x="2968" y="12995"/>
                  </a:lnTo>
                  <a:lnTo>
                    <a:pt x="2968" y="10787"/>
                  </a:lnTo>
                  <a:close/>
                  <a:moveTo>
                    <a:pt x="5786" y="0"/>
                  </a:moveTo>
                  <a:cubicBezTo>
                    <a:pt x="5550" y="0"/>
                    <a:pt x="5312" y="14"/>
                    <a:pt x="5072" y="42"/>
                  </a:cubicBezTo>
                  <a:cubicBezTo>
                    <a:pt x="4045" y="171"/>
                    <a:pt x="3052" y="581"/>
                    <a:pt x="2233" y="1223"/>
                  </a:cubicBezTo>
                  <a:cubicBezTo>
                    <a:pt x="808" y="2357"/>
                    <a:pt x="0" y="4018"/>
                    <a:pt x="0" y="5807"/>
                  </a:cubicBezTo>
                  <a:cubicBezTo>
                    <a:pt x="0" y="6730"/>
                    <a:pt x="222" y="7676"/>
                    <a:pt x="631" y="8554"/>
                  </a:cubicBezTo>
                  <a:cubicBezTo>
                    <a:pt x="1018" y="9370"/>
                    <a:pt x="1543" y="10071"/>
                    <a:pt x="2163" y="10576"/>
                  </a:cubicBezTo>
                  <a:lnTo>
                    <a:pt x="2163" y="13404"/>
                  </a:lnTo>
                  <a:cubicBezTo>
                    <a:pt x="2163" y="13626"/>
                    <a:pt x="2337" y="13814"/>
                    <a:pt x="2573" y="13814"/>
                  </a:cubicBezTo>
                  <a:lnTo>
                    <a:pt x="7962" y="13814"/>
                  </a:lnTo>
                  <a:cubicBezTo>
                    <a:pt x="8183" y="13814"/>
                    <a:pt x="8357" y="13626"/>
                    <a:pt x="8357" y="13404"/>
                  </a:cubicBezTo>
                  <a:lnTo>
                    <a:pt x="8357" y="12142"/>
                  </a:lnTo>
                  <a:lnTo>
                    <a:pt x="9995" y="12142"/>
                  </a:lnTo>
                  <a:cubicBezTo>
                    <a:pt x="10568" y="12142"/>
                    <a:pt x="11070" y="11732"/>
                    <a:pt x="11188" y="11160"/>
                  </a:cubicBezTo>
                  <a:lnTo>
                    <a:pt x="11550" y="9314"/>
                  </a:lnTo>
                  <a:lnTo>
                    <a:pt x="12450" y="8857"/>
                  </a:lnTo>
                  <a:cubicBezTo>
                    <a:pt x="12554" y="8809"/>
                    <a:pt x="12635" y="8716"/>
                    <a:pt x="12660" y="8599"/>
                  </a:cubicBezTo>
                  <a:cubicBezTo>
                    <a:pt x="12694" y="8484"/>
                    <a:pt x="12672" y="8366"/>
                    <a:pt x="12613" y="8273"/>
                  </a:cubicBezTo>
                  <a:lnTo>
                    <a:pt x="11594" y="6753"/>
                  </a:lnTo>
                  <a:lnTo>
                    <a:pt x="11594" y="5841"/>
                  </a:lnTo>
                  <a:cubicBezTo>
                    <a:pt x="11594" y="4346"/>
                    <a:pt x="11033" y="2895"/>
                    <a:pt x="10007" y="1810"/>
                  </a:cubicBezTo>
                  <a:cubicBezTo>
                    <a:pt x="8896" y="648"/>
                    <a:pt x="7393" y="0"/>
                    <a:pt x="5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5" name="Google Shape;1459;p48">
              <a:extLst>
                <a:ext uri="{FF2B5EF4-FFF2-40B4-BE49-F238E27FC236}">
                  <a16:creationId xmlns:a16="http://schemas.microsoft.com/office/drawing/2014/main" id="{81A96BD5-79C6-BE71-C81A-36B57FADE404}"/>
                </a:ext>
              </a:extLst>
            </p:cNvPr>
            <p:cNvSpPr/>
            <p:nvPr/>
          </p:nvSpPr>
          <p:spPr>
            <a:xfrm>
              <a:off x="1065363" y="1592275"/>
              <a:ext cx="183225" cy="182200"/>
            </a:xfrm>
            <a:custGeom>
              <a:avLst/>
              <a:gdLst/>
              <a:ahLst/>
              <a:cxnLst/>
              <a:rect l="l" t="t" r="r" b="b"/>
              <a:pathLst>
                <a:path w="7329" h="7288" extrusionOk="0">
                  <a:moveTo>
                    <a:pt x="5317" y="1616"/>
                  </a:moveTo>
                  <a:lnTo>
                    <a:pt x="5681" y="1989"/>
                  </a:lnTo>
                  <a:lnTo>
                    <a:pt x="5681" y="5297"/>
                  </a:lnTo>
                  <a:lnTo>
                    <a:pt x="5317" y="5659"/>
                  </a:lnTo>
                  <a:lnTo>
                    <a:pt x="2009" y="5659"/>
                  </a:lnTo>
                  <a:lnTo>
                    <a:pt x="1636" y="5297"/>
                  </a:lnTo>
                  <a:lnTo>
                    <a:pt x="1636" y="1989"/>
                  </a:lnTo>
                  <a:lnTo>
                    <a:pt x="2009" y="1616"/>
                  </a:lnTo>
                  <a:close/>
                  <a:moveTo>
                    <a:pt x="2047" y="1"/>
                  </a:moveTo>
                  <a:cubicBezTo>
                    <a:pt x="1822" y="1"/>
                    <a:pt x="1636" y="181"/>
                    <a:pt x="1636" y="413"/>
                  </a:cubicBezTo>
                  <a:lnTo>
                    <a:pt x="1636" y="867"/>
                  </a:lnTo>
                  <a:cubicBezTo>
                    <a:pt x="1614" y="878"/>
                    <a:pt x="1577" y="904"/>
                    <a:pt x="1555" y="926"/>
                  </a:cubicBezTo>
                  <a:lnTo>
                    <a:pt x="946" y="1535"/>
                  </a:lnTo>
                  <a:cubicBezTo>
                    <a:pt x="923" y="1557"/>
                    <a:pt x="898" y="1591"/>
                    <a:pt x="887" y="1616"/>
                  </a:cubicBezTo>
                  <a:lnTo>
                    <a:pt x="433" y="1616"/>
                  </a:lnTo>
                  <a:cubicBezTo>
                    <a:pt x="233" y="1616"/>
                    <a:pt x="45" y="1779"/>
                    <a:pt x="23" y="1978"/>
                  </a:cubicBezTo>
                  <a:cubicBezTo>
                    <a:pt x="1" y="2222"/>
                    <a:pt x="186" y="2433"/>
                    <a:pt x="433" y="2433"/>
                  </a:cubicBezTo>
                  <a:lnTo>
                    <a:pt x="828" y="2433"/>
                  </a:lnTo>
                  <a:lnTo>
                    <a:pt x="828" y="3240"/>
                  </a:lnTo>
                  <a:lnTo>
                    <a:pt x="433" y="3240"/>
                  </a:lnTo>
                  <a:cubicBezTo>
                    <a:pt x="233" y="3240"/>
                    <a:pt x="45" y="3392"/>
                    <a:pt x="23" y="3602"/>
                  </a:cubicBezTo>
                  <a:cubicBezTo>
                    <a:pt x="1" y="3835"/>
                    <a:pt x="186" y="4046"/>
                    <a:pt x="433" y="4046"/>
                  </a:cubicBezTo>
                  <a:lnTo>
                    <a:pt x="828" y="4046"/>
                  </a:lnTo>
                  <a:lnTo>
                    <a:pt x="828" y="4854"/>
                  </a:lnTo>
                  <a:lnTo>
                    <a:pt x="433" y="4854"/>
                  </a:lnTo>
                  <a:cubicBezTo>
                    <a:pt x="233" y="4854"/>
                    <a:pt x="45" y="5005"/>
                    <a:pt x="23" y="5215"/>
                  </a:cubicBezTo>
                  <a:cubicBezTo>
                    <a:pt x="1" y="5462"/>
                    <a:pt x="186" y="5659"/>
                    <a:pt x="433" y="5659"/>
                  </a:cubicBezTo>
                  <a:lnTo>
                    <a:pt x="887" y="5659"/>
                  </a:lnTo>
                  <a:cubicBezTo>
                    <a:pt x="898" y="5695"/>
                    <a:pt x="923" y="5718"/>
                    <a:pt x="946" y="5754"/>
                  </a:cubicBezTo>
                  <a:lnTo>
                    <a:pt x="1555" y="6360"/>
                  </a:lnTo>
                  <a:cubicBezTo>
                    <a:pt x="1577" y="6385"/>
                    <a:pt x="1614" y="6408"/>
                    <a:pt x="1636" y="6419"/>
                  </a:cubicBezTo>
                  <a:lnTo>
                    <a:pt x="1636" y="6865"/>
                  </a:lnTo>
                  <a:cubicBezTo>
                    <a:pt x="1636" y="7075"/>
                    <a:pt x="1788" y="7260"/>
                    <a:pt x="1998" y="7286"/>
                  </a:cubicBezTo>
                  <a:cubicBezTo>
                    <a:pt x="2011" y="7287"/>
                    <a:pt x="2025" y="7288"/>
                    <a:pt x="2038" y="7288"/>
                  </a:cubicBezTo>
                  <a:cubicBezTo>
                    <a:pt x="2267" y="7288"/>
                    <a:pt x="2455" y="7107"/>
                    <a:pt x="2455" y="6876"/>
                  </a:cubicBezTo>
                  <a:lnTo>
                    <a:pt x="2455" y="6478"/>
                  </a:lnTo>
                  <a:lnTo>
                    <a:pt x="3260" y="6478"/>
                  </a:lnTo>
                  <a:lnTo>
                    <a:pt x="3260" y="6865"/>
                  </a:lnTo>
                  <a:cubicBezTo>
                    <a:pt x="3260" y="7075"/>
                    <a:pt x="3412" y="7260"/>
                    <a:pt x="3611" y="7286"/>
                  </a:cubicBezTo>
                  <a:cubicBezTo>
                    <a:pt x="3624" y="7287"/>
                    <a:pt x="3638" y="7288"/>
                    <a:pt x="3651" y="7288"/>
                  </a:cubicBezTo>
                  <a:cubicBezTo>
                    <a:pt x="3880" y="7288"/>
                    <a:pt x="4068" y="7107"/>
                    <a:pt x="4068" y="6876"/>
                  </a:cubicBezTo>
                  <a:lnTo>
                    <a:pt x="4068" y="6478"/>
                  </a:lnTo>
                  <a:lnTo>
                    <a:pt x="4873" y="6478"/>
                  </a:lnTo>
                  <a:lnTo>
                    <a:pt x="4873" y="6865"/>
                  </a:lnTo>
                  <a:cubicBezTo>
                    <a:pt x="4873" y="7075"/>
                    <a:pt x="5025" y="7260"/>
                    <a:pt x="5235" y="7286"/>
                  </a:cubicBezTo>
                  <a:cubicBezTo>
                    <a:pt x="5249" y="7287"/>
                    <a:pt x="5262" y="7288"/>
                    <a:pt x="5275" y="7288"/>
                  </a:cubicBezTo>
                  <a:cubicBezTo>
                    <a:pt x="5503" y="7288"/>
                    <a:pt x="5681" y="7107"/>
                    <a:pt x="5681" y="6876"/>
                  </a:cubicBezTo>
                  <a:lnTo>
                    <a:pt x="5681" y="6419"/>
                  </a:lnTo>
                  <a:cubicBezTo>
                    <a:pt x="5715" y="6408"/>
                    <a:pt x="5737" y="6385"/>
                    <a:pt x="5774" y="6360"/>
                  </a:cubicBezTo>
                  <a:lnTo>
                    <a:pt x="6369" y="5754"/>
                  </a:lnTo>
                  <a:cubicBezTo>
                    <a:pt x="6405" y="5718"/>
                    <a:pt x="6416" y="5695"/>
                    <a:pt x="6439" y="5659"/>
                  </a:cubicBezTo>
                  <a:lnTo>
                    <a:pt x="6885" y="5659"/>
                  </a:lnTo>
                  <a:cubicBezTo>
                    <a:pt x="7095" y="5659"/>
                    <a:pt x="7280" y="5507"/>
                    <a:pt x="7306" y="5308"/>
                  </a:cubicBezTo>
                  <a:cubicBezTo>
                    <a:pt x="7328" y="5064"/>
                    <a:pt x="7140" y="4854"/>
                    <a:pt x="6896" y="4854"/>
                  </a:cubicBezTo>
                  <a:lnTo>
                    <a:pt x="6498" y="4854"/>
                  </a:lnTo>
                  <a:lnTo>
                    <a:pt x="6498" y="4046"/>
                  </a:lnTo>
                  <a:lnTo>
                    <a:pt x="6885" y="4046"/>
                  </a:lnTo>
                  <a:cubicBezTo>
                    <a:pt x="7095" y="4046"/>
                    <a:pt x="7280" y="3894"/>
                    <a:pt x="7306" y="3684"/>
                  </a:cubicBezTo>
                  <a:cubicBezTo>
                    <a:pt x="7328" y="3451"/>
                    <a:pt x="7140" y="3240"/>
                    <a:pt x="6896" y="3240"/>
                  </a:cubicBezTo>
                  <a:lnTo>
                    <a:pt x="6498" y="3240"/>
                  </a:lnTo>
                  <a:lnTo>
                    <a:pt x="6498" y="2433"/>
                  </a:lnTo>
                  <a:lnTo>
                    <a:pt x="6896" y="2433"/>
                  </a:lnTo>
                  <a:cubicBezTo>
                    <a:pt x="7140" y="2433"/>
                    <a:pt x="7328" y="2222"/>
                    <a:pt x="7306" y="1978"/>
                  </a:cubicBezTo>
                  <a:cubicBezTo>
                    <a:pt x="7280" y="1779"/>
                    <a:pt x="7095" y="1616"/>
                    <a:pt x="6885" y="1616"/>
                  </a:cubicBezTo>
                  <a:lnTo>
                    <a:pt x="6439" y="1616"/>
                  </a:lnTo>
                  <a:cubicBezTo>
                    <a:pt x="6416" y="1591"/>
                    <a:pt x="6405" y="1557"/>
                    <a:pt x="6369" y="1535"/>
                  </a:cubicBezTo>
                  <a:lnTo>
                    <a:pt x="5774" y="926"/>
                  </a:lnTo>
                  <a:cubicBezTo>
                    <a:pt x="5737" y="904"/>
                    <a:pt x="5715" y="878"/>
                    <a:pt x="5681" y="867"/>
                  </a:cubicBezTo>
                  <a:lnTo>
                    <a:pt x="5681" y="424"/>
                  </a:lnTo>
                  <a:cubicBezTo>
                    <a:pt x="5681" y="214"/>
                    <a:pt x="5527" y="26"/>
                    <a:pt x="5331" y="3"/>
                  </a:cubicBezTo>
                  <a:cubicBezTo>
                    <a:pt x="5316" y="2"/>
                    <a:pt x="5301" y="1"/>
                    <a:pt x="5286" y="1"/>
                  </a:cubicBezTo>
                  <a:cubicBezTo>
                    <a:pt x="5059" y="1"/>
                    <a:pt x="4873" y="181"/>
                    <a:pt x="4873" y="413"/>
                  </a:cubicBezTo>
                  <a:lnTo>
                    <a:pt x="4873" y="808"/>
                  </a:lnTo>
                  <a:lnTo>
                    <a:pt x="4068" y="808"/>
                  </a:lnTo>
                  <a:lnTo>
                    <a:pt x="4068" y="424"/>
                  </a:lnTo>
                  <a:cubicBezTo>
                    <a:pt x="4068" y="214"/>
                    <a:pt x="3914" y="26"/>
                    <a:pt x="3704" y="3"/>
                  </a:cubicBezTo>
                  <a:cubicBezTo>
                    <a:pt x="3689" y="2"/>
                    <a:pt x="3674" y="1"/>
                    <a:pt x="3660" y="1"/>
                  </a:cubicBezTo>
                  <a:cubicBezTo>
                    <a:pt x="3436" y="1"/>
                    <a:pt x="3260" y="181"/>
                    <a:pt x="3260" y="413"/>
                  </a:cubicBezTo>
                  <a:lnTo>
                    <a:pt x="3260" y="808"/>
                  </a:lnTo>
                  <a:lnTo>
                    <a:pt x="2455" y="808"/>
                  </a:lnTo>
                  <a:lnTo>
                    <a:pt x="2455" y="424"/>
                  </a:lnTo>
                  <a:cubicBezTo>
                    <a:pt x="2455" y="214"/>
                    <a:pt x="2301" y="26"/>
                    <a:pt x="2090" y="3"/>
                  </a:cubicBezTo>
                  <a:cubicBezTo>
                    <a:pt x="2076" y="2"/>
                    <a:pt x="2061" y="1"/>
                    <a:pt x="20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6" name="Google Shape;1460;p48">
              <a:extLst>
                <a:ext uri="{FF2B5EF4-FFF2-40B4-BE49-F238E27FC236}">
                  <a16:creationId xmlns:a16="http://schemas.microsoft.com/office/drawing/2014/main" id="{E51AE733-C8B4-CA22-6729-BF8B28031D17}"/>
                </a:ext>
              </a:extLst>
            </p:cNvPr>
            <p:cNvSpPr/>
            <p:nvPr/>
          </p:nvSpPr>
          <p:spPr>
            <a:xfrm>
              <a:off x="1126738" y="1653075"/>
              <a:ext cx="60750" cy="60825"/>
            </a:xfrm>
            <a:custGeom>
              <a:avLst/>
              <a:gdLst/>
              <a:ahLst/>
              <a:cxnLst/>
              <a:rect l="l" t="t" r="r" b="b"/>
              <a:pathLst>
                <a:path w="2430" h="2433" extrusionOk="0">
                  <a:moveTo>
                    <a:pt x="1215" y="820"/>
                  </a:moveTo>
                  <a:cubicBezTo>
                    <a:pt x="1437" y="820"/>
                    <a:pt x="1624" y="996"/>
                    <a:pt x="1624" y="1218"/>
                  </a:cubicBezTo>
                  <a:cubicBezTo>
                    <a:pt x="1624" y="1440"/>
                    <a:pt x="1437" y="1628"/>
                    <a:pt x="1215" y="1628"/>
                  </a:cubicBezTo>
                  <a:cubicBezTo>
                    <a:pt x="993" y="1628"/>
                    <a:pt x="817" y="1440"/>
                    <a:pt x="817" y="1218"/>
                  </a:cubicBezTo>
                  <a:cubicBezTo>
                    <a:pt x="817" y="996"/>
                    <a:pt x="993" y="820"/>
                    <a:pt x="1215" y="820"/>
                  </a:cubicBezTo>
                  <a:close/>
                  <a:moveTo>
                    <a:pt x="1215" y="1"/>
                  </a:moveTo>
                  <a:cubicBezTo>
                    <a:pt x="547" y="1"/>
                    <a:pt x="0" y="550"/>
                    <a:pt x="0" y="1218"/>
                  </a:cubicBezTo>
                  <a:cubicBezTo>
                    <a:pt x="0" y="1883"/>
                    <a:pt x="547" y="2433"/>
                    <a:pt x="1215" y="2433"/>
                  </a:cubicBezTo>
                  <a:cubicBezTo>
                    <a:pt x="1880" y="2433"/>
                    <a:pt x="2430" y="1883"/>
                    <a:pt x="2430" y="1218"/>
                  </a:cubicBezTo>
                  <a:cubicBezTo>
                    <a:pt x="2430" y="550"/>
                    <a:pt x="188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67" name="Google Shape;1060;p42">
            <a:extLst>
              <a:ext uri="{FF2B5EF4-FFF2-40B4-BE49-F238E27FC236}">
                <a16:creationId xmlns:a16="http://schemas.microsoft.com/office/drawing/2014/main" id="{E5A41DE4-1AB2-8690-3B8F-A18D19EAF4B6}"/>
              </a:ext>
            </a:extLst>
          </p:cNvPr>
          <p:cNvSpPr txBox="1"/>
          <p:nvPr/>
        </p:nvSpPr>
        <p:spPr>
          <a:xfrm flipH="1">
            <a:off x="2041963" y="5650078"/>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Prediction and forecasting</a:t>
            </a:r>
            <a:endParaRPr sz="1200" dirty="0">
              <a:solidFill>
                <a:srgbClr val="FFFFFF"/>
              </a:solidFill>
              <a:latin typeface="Hanken Grotesk"/>
              <a:ea typeface="Hanken Grotesk"/>
              <a:cs typeface="Hanken Grotesk"/>
              <a:sym typeface="Hanken Grotesk"/>
            </a:endParaRPr>
          </a:p>
        </p:txBody>
      </p:sp>
      <p:sp>
        <p:nvSpPr>
          <p:cNvPr id="168" name="Google Shape;1057;p42">
            <a:extLst>
              <a:ext uri="{FF2B5EF4-FFF2-40B4-BE49-F238E27FC236}">
                <a16:creationId xmlns:a16="http://schemas.microsoft.com/office/drawing/2014/main" id="{62FC72DA-B316-5DB8-9219-027A4A981E62}"/>
              </a:ext>
            </a:extLst>
          </p:cNvPr>
          <p:cNvSpPr/>
          <p:nvPr/>
        </p:nvSpPr>
        <p:spPr>
          <a:xfrm>
            <a:off x="46662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1058;p42">
            <a:extLst>
              <a:ext uri="{FF2B5EF4-FFF2-40B4-BE49-F238E27FC236}">
                <a16:creationId xmlns:a16="http://schemas.microsoft.com/office/drawing/2014/main" id="{CD805AB0-92B9-2CA8-8891-6A689D634E08}"/>
              </a:ext>
            </a:extLst>
          </p:cNvPr>
          <p:cNvSpPr/>
          <p:nvPr/>
        </p:nvSpPr>
        <p:spPr>
          <a:xfrm>
            <a:off x="66301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1059;p42">
            <a:extLst>
              <a:ext uri="{FF2B5EF4-FFF2-40B4-BE49-F238E27FC236}">
                <a16:creationId xmlns:a16="http://schemas.microsoft.com/office/drawing/2014/main" id="{F0C36FD7-9C77-9D40-FCD6-A62B171F768F}"/>
              </a:ext>
            </a:extLst>
          </p:cNvPr>
          <p:cNvSpPr/>
          <p:nvPr/>
        </p:nvSpPr>
        <p:spPr>
          <a:xfrm>
            <a:off x="85940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1061;p42">
            <a:extLst>
              <a:ext uri="{FF2B5EF4-FFF2-40B4-BE49-F238E27FC236}">
                <a16:creationId xmlns:a16="http://schemas.microsoft.com/office/drawing/2014/main" id="{FF4C499B-3E14-541B-3675-C2E77F1652CD}"/>
              </a:ext>
            </a:extLst>
          </p:cNvPr>
          <p:cNvSpPr txBox="1"/>
          <p:nvPr/>
        </p:nvSpPr>
        <p:spPr>
          <a:xfrm flipH="1">
            <a:off x="39012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Visualization and reporting</a:t>
            </a:r>
            <a:endParaRPr sz="1200" dirty="0">
              <a:solidFill>
                <a:srgbClr val="FFFFFF"/>
              </a:solidFill>
              <a:latin typeface="Hanken Grotesk"/>
              <a:ea typeface="Hanken Grotesk"/>
              <a:cs typeface="Hanken Grotesk"/>
              <a:sym typeface="Hanken Grotesk"/>
            </a:endParaRPr>
          </a:p>
        </p:txBody>
      </p:sp>
      <p:sp>
        <p:nvSpPr>
          <p:cNvPr id="172" name="Google Shape;1062;p42">
            <a:extLst>
              <a:ext uri="{FF2B5EF4-FFF2-40B4-BE49-F238E27FC236}">
                <a16:creationId xmlns:a16="http://schemas.microsoft.com/office/drawing/2014/main" id="{9B7A6EC8-189F-CAEC-52B8-F5D449216E04}"/>
              </a:ext>
            </a:extLst>
          </p:cNvPr>
          <p:cNvSpPr txBox="1"/>
          <p:nvPr/>
        </p:nvSpPr>
        <p:spPr>
          <a:xfrm flipH="1">
            <a:off x="58651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Continuous monitoring</a:t>
            </a:r>
            <a:endParaRPr sz="1200" dirty="0">
              <a:solidFill>
                <a:srgbClr val="FFFFFF"/>
              </a:solidFill>
              <a:latin typeface="Hanken Grotesk"/>
              <a:ea typeface="Hanken Grotesk"/>
              <a:cs typeface="Hanken Grotesk"/>
              <a:sym typeface="Hanken Grotesk"/>
            </a:endParaRPr>
          </a:p>
        </p:txBody>
      </p:sp>
      <p:sp>
        <p:nvSpPr>
          <p:cNvPr id="173" name="Google Shape;1063;p42">
            <a:extLst>
              <a:ext uri="{FF2B5EF4-FFF2-40B4-BE49-F238E27FC236}">
                <a16:creationId xmlns:a16="http://schemas.microsoft.com/office/drawing/2014/main" id="{B36ABA53-6F3B-D3C3-F87F-14CED1197AE5}"/>
              </a:ext>
            </a:extLst>
          </p:cNvPr>
          <p:cNvSpPr txBox="1"/>
          <p:nvPr/>
        </p:nvSpPr>
        <p:spPr>
          <a:xfrm flipH="1">
            <a:off x="78290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Decision making and strategy </a:t>
            </a:r>
            <a:endParaRPr sz="1200" dirty="0">
              <a:solidFill>
                <a:srgbClr val="FFFFFF"/>
              </a:solidFill>
              <a:latin typeface="Hanken Grotesk"/>
              <a:ea typeface="Hanken Grotesk"/>
              <a:cs typeface="Hanken Grotesk"/>
              <a:sym typeface="Hanken Grotesk"/>
            </a:endParaRPr>
          </a:p>
        </p:txBody>
      </p:sp>
      <p:cxnSp>
        <p:nvCxnSpPr>
          <p:cNvPr id="174" name="Google Shape;1064;p42">
            <a:extLst>
              <a:ext uri="{FF2B5EF4-FFF2-40B4-BE49-F238E27FC236}">
                <a16:creationId xmlns:a16="http://schemas.microsoft.com/office/drawing/2014/main" id="{57BD7DFE-3455-0011-19AE-B0C55EE57222}"/>
              </a:ext>
            </a:extLst>
          </p:cNvPr>
          <p:cNvCxnSpPr>
            <a:cxnSpLocks/>
            <a:endCxn id="168" idx="1"/>
          </p:cNvCxnSpPr>
          <p:nvPr/>
        </p:nvCxnSpPr>
        <p:spPr>
          <a:xfrm>
            <a:off x="32243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5" name="Google Shape;1065;p42">
            <a:extLst>
              <a:ext uri="{FF2B5EF4-FFF2-40B4-BE49-F238E27FC236}">
                <a16:creationId xmlns:a16="http://schemas.microsoft.com/office/drawing/2014/main" id="{949480FA-D9AB-E0AA-AFDC-96B41B231E2B}"/>
              </a:ext>
            </a:extLst>
          </p:cNvPr>
          <p:cNvCxnSpPr>
            <a:cxnSpLocks/>
            <a:stCxn id="168" idx="3"/>
            <a:endCxn id="169" idx="1"/>
          </p:cNvCxnSpPr>
          <p:nvPr/>
        </p:nvCxnSpPr>
        <p:spPr>
          <a:xfrm>
            <a:off x="51882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6" name="Google Shape;1066;p42">
            <a:extLst>
              <a:ext uri="{FF2B5EF4-FFF2-40B4-BE49-F238E27FC236}">
                <a16:creationId xmlns:a16="http://schemas.microsoft.com/office/drawing/2014/main" id="{5496203E-FCE9-B226-08E7-83FD596A66DB}"/>
              </a:ext>
            </a:extLst>
          </p:cNvPr>
          <p:cNvCxnSpPr>
            <a:cxnSpLocks/>
            <a:stCxn id="169" idx="3"/>
            <a:endCxn id="170" idx="1"/>
          </p:cNvCxnSpPr>
          <p:nvPr/>
        </p:nvCxnSpPr>
        <p:spPr>
          <a:xfrm>
            <a:off x="71521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7" name="Google Shape;1068;p42">
            <a:extLst>
              <a:ext uri="{FF2B5EF4-FFF2-40B4-BE49-F238E27FC236}">
                <a16:creationId xmlns:a16="http://schemas.microsoft.com/office/drawing/2014/main" id="{91A91CBA-7994-C7B9-5794-B9E813529A72}"/>
              </a:ext>
            </a:extLst>
          </p:cNvPr>
          <p:cNvCxnSpPr>
            <a:cxnSpLocks/>
            <a:stCxn id="168" idx="2"/>
            <a:endCxn id="171" idx="0"/>
          </p:cNvCxnSpPr>
          <p:nvPr/>
        </p:nvCxnSpPr>
        <p:spPr>
          <a:xfrm flipH="1">
            <a:off x="47710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8" name="Google Shape;1069;p42">
            <a:extLst>
              <a:ext uri="{FF2B5EF4-FFF2-40B4-BE49-F238E27FC236}">
                <a16:creationId xmlns:a16="http://schemas.microsoft.com/office/drawing/2014/main" id="{7B9758B9-BFEB-D5BD-1489-9784B5ED163B}"/>
              </a:ext>
            </a:extLst>
          </p:cNvPr>
          <p:cNvCxnSpPr>
            <a:cxnSpLocks/>
            <a:stCxn id="169" idx="2"/>
            <a:endCxn id="172" idx="0"/>
          </p:cNvCxnSpPr>
          <p:nvPr/>
        </p:nvCxnSpPr>
        <p:spPr>
          <a:xfrm flipH="1">
            <a:off x="67349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9" name="Google Shape;1070;p42">
            <a:extLst>
              <a:ext uri="{FF2B5EF4-FFF2-40B4-BE49-F238E27FC236}">
                <a16:creationId xmlns:a16="http://schemas.microsoft.com/office/drawing/2014/main" id="{642A78DC-1498-88D9-431E-0EAC57D3B910}"/>
              </a:ext>
            </a:extLst>
          </p:cNvPr>
          <p:cNvCxnSpPr>
            <a:stCxn id="170" idx="2"/>
            <a:endCxn id="173" idx="0"/>
          </p:cNvCxnSpPr>
          <p:nvPr/>
        </p:nvCxnSpPr>
        <p:spPr>
          <a:xfrm flipH="1">
            <a:off x="8698860" y="5551351"/>
            <a:ext cx="156189" cy="180204"/>
          </a:xfrm>
          <a:prstGeom prst="straightConnector1">
            <a:avLst/>
          </a:prstGeom>
          <a:noFill/>
          <a:ln w="9525" cap="flat" cmpd="sng">
            <a:solidFill>
              <a:srgbClr val="00CADA"/>
            </a:solidFill>
            <a:prstDash val="solid"/>
            <a:round/>
            <a:headEnd type="none" w="med" len="med"/>
            <a:tailEnd type="none" w="med" len="med"/>
          </a:ln>
        </p:spPr>
      </p:cxnSp>
      <p:sp>
        <p:nvSpPr>
          <p:cNvPr id="196" name="Google Shape;1496;p48">
            <a:extLst>
              <a:ext uri="{FF2B5EF4-FFF2-40B4-BE49-F238E27FC236}">
                <a16:creationId xmlns:a16="http://schemas.microsoft.com/office/drawing/2014/main" id="{09770290-2215-CC52-88A2-3A34583144FD}"/>
              </a:ext>
            </a:extLst>
          </p:cNvPr>
          <p:cNvSpPr/>
          <p:nvPr/>
        </p:nvSpPr>
        <p:spPr>
          <a:xfrm>
            <a:off x="4762554" y="5123728"/>
            <a:ext cx="345150" cy="345150"/>
          </a:xfrm>
          <a:custGeom>
            <a:avLst/>
            <a:gdLst/>
            <a:ahLst/>
            <a:cxnLst/>
            <a:rect l="l" t="t" r="r" b="b"/>
            <a:pathLst>
              <a:path w="13806" h="13806" extrusionOk="0">
                <a:moveTo>
                  <a:pt x="12858" y="805"/>
                </a:moveTo>
                <a:cubicBezTo>
                  <a:pt x="12928" y="805"/>
                  <a:pt x="12998" y="864"/>
                  <a:pt x="12998" y="946"/>
                </a:cubicBezTo>
                <a:lnTo>
                  <a:pt x="12998" y="2432"/>
                </a:lnTo>
                <a:lnTo>
                  <a:pt x="806" y="2432"/>
                </a:lnTo>
                <a:lnTo>
                  <a:pt x="806" y="946"/>
                </a:lnTo>
                <a:cubicBezTo>
                  <a:pt x="806" y="864"/>
                  <a:pt x="865" y="805"/>
                  <a:pt x="946" y="805"/>
                </a:cubicBezTo>
                <a:lnTo>
                  <a:pt x="1648" y="805"/>
                </a:lnTo>
                <a:lnTo>
                  <a:pt x="1648" y="1204"/>
                </a:lnTo>
                <a:cubicBezTo>
                  <a:pt x="1648" y="1414"/>
                  <a:pt x="1802" y="1591"/>
                  <a:pt x="1998" y="1613"/>
                </a:cubicBezTo>
                <a:cubicBezTo>
                  <a:pt x="2017" y="1616"/>
                  <a:pt x="2035" y="1617"/>
                  <a:pt x="2053" y="1617"/>
                </a:cubicBezTo>
                <a:cubicBezTo>
                  <a:pt x="2276" y="1617"/>
                  <a:pt x="2455" y="1433"/>
                  <a:pt x="2455" y="1215"/>
                </a:cubicBezTo>
                <a:lnTo>
                  <a:pt x="2455" y="805"/>
                </a:lnTo>
                <a:lnTo>
                  <a:pt x="3261" y="805"/>
                </a:lnTo>
                <a:lnTo>
                  <a:pt x="3261" y="1204"/>
                </a:lnTo>
                <a:cubicBezTo>
                  <a:pt x="3261" y="1414"/>
                  <a:pt x="3415" y="1591"/>
                  <a:pt x="3625" y="1613"/>
                </a:cubicBezTo>
                <a:cubicBezTo>
                  <a:pt x="3643" y="1616"/>
                  <a:pt x="3660" y="1617"/>
                  <a:pt x="3678" y="1617"/>
                </a:cubicBezTo>
                <a:cubicBezTo>
                  <a:pt x="3889" y="1617"/>
                  <a:pt x="4068" y="1433"/>
                  <a:pt x="4068" y="1215"/>
                </a:cubicBezTo>
                <a:lnTo>
                  <a:pt x="4068" y="805"/>
                </a:lnTo>
                <a:lnTo>
                  <a:pt x="4874" y="805"/>
                </a:lnTo>
                <a:lnTo>
                  <a:pt x="4874" y="1204"/>
                </a:lnTo>
                <a:cubicBezTo>
                  <a:pt x="4874" y="1414"/>
                  <a:pt x="5028" y="1591"/>
                  <a:pt x="5238" y="1613"/>
                </a:cubicBezTo>
                <a:cubicBezTo>
                  <a:pt x="5257" y="1616"/>
                  <a:pt x="5275" y="1617"/>
                  <a:pt x="5293" y="1617"/>
                </a:cubicBezTo>
                <a:cubicBezTo>
                  <a:pt x="5513" y="1617"/>
                  <a:pt x="5693" y="1433"/>
                  <a:pt x="5693" y="1215"/>
                </a:cubicBezTo>
                <a:lnTo>
                  <a:pt x="5693" y="805"/>
                </a:lnTo>
                <a:close/>
                <a:moveTo>
                  <a:pt x="8007" y="3238"/>
                </a:moveTo>
                <a:lnTo>
                  <a:pt x="7668" y="4581"/>
                </a:lnTo>
                <a:lnTo>
                  <a:pt x="6150" y="4581"/>
                </a:lnTo>
                <a:lnTo>
                  <a:pt x="5811" y="3238"/>
                </a:lnTo>
                <a:close/>
                <a:moveTo>
                  <a:pt x="8218" y="7061"/>
                </a:moveTo>
                <a:cubicBezTo>
                  <a:pt x="8801" y="7061"/>
                  <a:pt x="9281" y="7597"/>
                  <a:pt x="9281" y="8253"/>
                </a:cubicBezTo>
                <a:cubicBezTo>
                  <a:pt x="9281" y="9339"/>
                  <a:pt x="7727" y="10683"/>
                  <a:pt x="6907" y="11292"/>
                </a:cubicBezTo>
                <a:cubicBezTo>
                  <a:pt x="6080" y="10683"/>
                  <a:pt x="4537" y="9339"/>
                  <a:pt x="4537" y="8253"/>
                </a:cubicBezTo>
                <a:cubicBezTo>
                  <a:pt x="4537" y="7597"/>
                  <a:pt x="5014" y="7061"/>
                  <a:pt x="5589" y="7061"/>
                </a:cubicBezTo>
                <a:cubicBezTo>
                  <a:pt x="5996" y="7061"/>
                  <a:pt x="6360" y="7316"/>
                  <a:pt x="6534" y="7737"/>
                </a:cubicBezTo>
                <a:cubicBezTo>
                  <a:pt x="6605" y="7878"/>
                  <a:pt x="6745" y="7973"/>
                  <a:pt x="6907" y="7973"/>
                </a:cubicBezTo>
                <a:cubicBezTo>
                  <a:pt x="7073" y="7973"/>
                  <a:pt x="7213" y="7878"/>
                  <a:pt x="7283" y="7737"/>
                </a:cubicBezTo>
                <a:cubicBezTo>
                  <a:pt x="7457" y="7316"/>
                  <a:pt x="7819" y="7061"/>
                  <a:pt x="8218" y="7061"/>
                </a:cubicBezTo>
                <a:close/>
                <a:moveTo>
                  <a:pt x="4969" y="3238"/>
                </a:moveTo>
                <a:lnTo>
                  <a:pt x="5423" y="5083"/>
                </a:lnTo>
                <a:cubicBezTo>
                  <a:pt x="5471" y="5271"/>
                  <a:pt x="5634" y="5389"/>
                  <a:pt x="5822" y="5389"/>
                </a:cubicBezTo>
                <a:lnTo>
                  <a:pt x="6501" y="5389"/>
                </a:lnTo>
                <a:lnTo>
                  <a:pt x="6501" y="6511"/>
                </a:lnTo>
                <a:cubicBezTo>
                  <a:pt x="6220" y="6346"/>
                  <a:pt x="5914" y="6253"/>
                  <a:pt x="5589" y="6253"/>
                </a:cubicBezTo>
                <a:cubicBezTo>
                  <a:pt x="4559" y="6253"/>
                  <a:pt x="3718" y="7154"/>
                  <a:pt x="3718" y="8253"/>
                </a:cubicBezTo>
                <a:cubicBezTo>
                  <a:pt x="3718" y="9059"/>
                  <a:pt x="4231" y="9959"/>
                  <a:pt x="5238" y="10941"/>
                </a:cubicBezTo>
                <a:cubicBezTo>
                  <a:pt x="5401" y="11092"/>
                  <a:pt x="5564" y="11244"/>
                  <a:pt x="5715" y="11373"/>
                </a:cubicBezTo>
                <a:lnTo>
                  <a:pt x="806" y="11373"/>
                </a:lnTo>
                <a:lnTo>
                  <a:pt x="806" y="3238"/>
                </a:lnTo>
                <a:close/>
                <a:moveTo>
                  <a:pt x="12998" y="3238"/>
                </a:moveTo>
                <a:lnTo>
                  <a:pt x="12998" y="11373"/>
                </a:lnTo>
                <a:lnTo>
                  <a:pt x="8077" y="11373"/>
                </a:lnTo>
                <a:cubicBezTo>
                  <a:pt x="8240" y="11244"/>
                  <a:pt x="8406" y="11092"/>
                  <a:pt x="8568" y="10941"/>
                </a:cubicBezTo>
                <a:cubicBezTo>
                  <a:pt x="9573" y="9959"/>
                  <a:pt x="10077" y="9059"/>
                  <a:pt x="10077" y="8253"/>
                </a:cubicBezTo>
                <a:cubicBezTo>
                  <a:pt x="10077" y="7154"/>
                  <a:pt x="9247" y="6253"/>
                  <a:pt x="8218" y="6253"/>
                </a:cubicBezTo>
                <a:cubicBezTo>
                  <a:pt x="7889" y="6253"/>
                  <a:pt x="7575" y="6346"/>
                  <a:pt x="7306" y="6511"/>
                </a:cubicBezTo>
                <a:lnTo>
                  <a:pt x="7306" y="5389"/>
                </a:lnTo>
                <a:lnTo>
                  <a:pt x="7985" y="5389"/>
                </a:lnTo>
                <a:cubicBezTo>
                  <a:pt x="8159" y="5389"/>
                  <a:pt x="8324" y="5271"/>
                  <a:pt x="8369" y="5083"/>
                </a:cubicBezTo>
                <a:lnTo>
                  <a:pt x="8838" y="3238"/>
                </a:lnTo>
                <a:close/>
                <a:moveTo>
                  <a:pt x="12998" y="12192"/>
                </a:moveTo>
                <a:lnTo>
                  <a:pt x="12998" y="12857"/>
                </a:lnTo>
                <a:cubicBezTo>
                  <a:pt x="12998" y="12938"/>
                  <a:pt x="12928" y="12997"/>
                  <a:pt x="12858" y="12997"/>
                </a:cubicBezTo>
                <a:lnTo>
                  <a:pt x="946" y="12997"/>
                </a:lnTo>
                <a:cubicBezTo>
                  <a:pt x="865" y="12997"/>
                  <a:pt x="806" y="12938"/>
                  <a:pt x="806" y="12857"/>
                </a:cubicBezTo>
                <a:lnTo>
                  <a:pt x="806" y="12192"/>
                </a:lnTo>
                <a:close/>
                <a:moveTo>
                  <a:pt x="946" y="0"/>
                </a:moveTo>
                <a:cubicBezTo>
                  <a:pt x="422" y="0"/>
                  <a:pt x="1" y="421"/>
                  <a:pt x="1" y="946"/>
                </a:cubicBezTo>
                <a:lnTo>
                  <a:pt x="1" y="12857"/>
                </a:lnTo>
                <a:cubicBezTo>
                  <a:pt x="1" y="13384"/>
                  <a:pt x="422" y="13805"/>
                  <a:pt x="946" y="13805"/>
                </a:cubicBezTo>
                <a:lnTo>
                  <a:pt x="12858" y="13805"/>
                </a:lnTo>
                <a:cubicBezTo>
                  <a:pt x="13385" y="13805"/>
                  <a:pt x="13806" y="13384"/>
                  <a:pt x="13806" y="12857"/>
                </a:cubicBezTo>
                <a:lnTo>
                  <a:pt x="13806" y="946"/>
                </a:lnTo>
                <a:cubicBezTo>
                  <a:pt x="13806" y="421"/>
                  <a:pt x="13385" y="0"/>
                  <a:pt x="12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97" name="Google Shape;1365;p48">
            <a:extLst>
              <a:ext uri="{FF2B5EF4-FFF2-40B4-BE49-F238E27FC236}">
                <a16:creationId xmlns:a16="http://schemas.microsoft.com/office/drawing/2014/main" id="{1BACB501-A5AC-B3C3-CEEE-6FDEDEA06142}"/>
              </a:ext>
            </a:extLst>
          </p:cNvPr>
          <p:cNvGrpSpPr/>
          <p:nvPr/>
        </p:nvGrpSpPr>
        <p:grpSpPr>
          <a:xfrm>
            <a:off x="6756119" y="5130856"/>
            <a:ext cx="346625" cy="345150"/>
            <a:chOff x="2502463" y="3243975"/>
            <a:chExt cx="346625" cy="345150"/>
          </a:xfrm>
        </p:grpSpPr>
        <p:sp>
          <p:nvSpPr>
            <p:cNvPr id="198" name="Google Shape;1366;p48">
              <a:extLst>
                <a:ext uri="{FF2B5EF4-FFF2-40B4-BE49-F238E27FC236}">
                  <a16:creationId xmlns:a16="http://schemas.microsoft.com/office/drawing/2014/main" id="{68074DD6-68CC-EFE1-5731-55D4B0E779FB}"/>
                </a:ext>
              </a:extLst>
            </p:cNvPr>
            <p:cNvSpPr/>
            <p:nvPr/>
          </p:nvSpPr>
          <p:spPr>
            <a:xfrm>
              <a:off x="2543063" y="3339150"/>
              <a:ext cx="128025" cy="154925"/>
            </a:xfrm>
            <a:custGeom>
              <a:avLst/>
              <a:gdLst/>
              <a:ahLst/>
              <a:cxnLst/>
              <a:rect l="l" t="t" r="r" b="b"/>
              <a:pathLst>
                <a:path w="5121" h="6197" extrusionOk="0">
                  <a:moveTo>
                    <a:pt x="2551" y="881"/>
                  </a:moveTo>
                  <a:lnTo>
                    <a:pt x="3953" y="1756"/>
                  </a:lnTo>
                  <a:lnTo>
                    <a:pt x="2551" y="2620"/>
                  </a:lnTo>
                  <a:lnTo>
                    <a:pt x="1159" y="1756"/>
                  </a:lnTo>
                  <a:lnTo>
                    <a:pt x="2551" y="881"/>
                  </a:lnTo>
                  <a:close/>
                  <a:moveTo>
                    <a:pt x="809" y="2480"/>
                  </a:moveTo>
                  <a:lnTo>
                    <a:pt x="2152" y="3321"/>
                  </a:lnTo>
                  <a:lnTo>
                    <a:pt x="2152" y="5064"/>
                  </a:lnTo>
                  <a:lnTo>
                    <a:pt x="809" y="4222"/>
                  </a:lnTo>
                  <a:lnTo>
                    <a:pt x="809" y="2480"/>
                  </a:lnTo>
                  <a:close/>
                  <a:moveTo>
                    <a:pt x="4315" y="2480"/>
                  </a:moveTo>
                  <a:lnTo>
                    <a:pt x="4315" y="4222"/>
                  </a:lnTo>
                  <a:lnTo>
                    <a:pt x="2960" y="5064"/>
                  </a:lnTo>
                  <a:lnTo>
                    <a:pt x="2960" y="3321"/>
                  </a:lnTo>
                  <a:lnTo>
                    <a:pt x="4315" y="2480"/>
                  </a:lnTo>
                  <a:close/>
                  <a:moveTo>
                    <a:pt x="2560" y="1"/>
                  </a:moveTo>
                  <a:cubicBezTo>
                    <a:pt x="2486" y="1"/>
                    <a:pt x="2410" y="21"/>
                    <a:pt x="2340" y="62"/>
                  </a:cubicBezTo>
                  <a:lnTo>
                    <a:pt x="189" y="1405"/>
                  </a:lnTo>
                  <a:cubicBezTo>
                    <a:pt x="71" y="1476"/>
                    <a:pt x="1" y="1616"/>
                    <a:pt x="1" y="1756"/>
                  </a:cubicBezTo>
                  <a:lnTo>
                    <a:pt x="1" y="4444"/>
                  </a:lnTo>
                  <a:cubicBezTo>
                    <a:pt x="1" y="4584"/>
                    <a:pt x="71" y="4713"/>
                    <a:pt x="189" y="4794"/>
                  </a:cubicBezTo>
                  <a:lnTo>
                    <a:pt x="2340" y="6141"/>
                  </a:lnTo>
                  <a:cubicBezTo>
                    <a:pt x="2410" y="6174"/>
                    <a:pt x="2481" y="6197"/>
                    <a:pt x="2562" y="6197"/>
                  </a:cubicBezTo>
                  <a:cubicBezTo>
                    <a:pt x="2632" y="6197"/>
                    <a:pt x="2713" y="6174"/>
                    <a:pt x="2772" y="6141"/>
                  </a:cubicBezTo>
                  <a:lnTo>
                    <a:pt x="4935" y="4794"/>
                  </a:lnTo>
                  <a:cubicBezTo>
                    <a:pt x="5050" y="4713"/>
                    <a:pt x="5120" y="4584"/>
                    <a:pt x="5120" y="4444"/>
                  </a:cubicBezTo>
                  <a:lnTo>
                    <a:pt x="5120" y="1756"/>
                  </a:lnTo>
                  <a:cubicBezTo>
                    <a:pt x="5120" y="1616"/>
                    <a:pt x="5050" y="1476"/>
                    <a:pt x="4935" y="1405"/>
                  </a:cubicBezTo>
                  <a:lnTo>
                    <a:pt x="2772" y="62"/>
                  </a:lnTo>
                  <a:cubicBezTo>
                    <a:pt x="2708" y="21"/>
                    <a:pt x="2635" y="1"/>
                    <a:pt x="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9" name="Google Shape;1367;p48">
              <a:extLst>
                <a:ext uri="{FF2B5EF4-FFF2-40B4-BE49-F238E27FC236}">
                  <a16:creationId xmlns:a16="http://schemas.microsoft.com/office/drawing/2014/main" id="{386AA6D1-254F-0941-51AB-C0F194EB1B0B}"/>
                </a:ext>
              </a:extLst>
            </p:cNvPr>
            <p:cNvSpPr/>
            <p:nvPr/>
          </p:nvSpPr>
          <p:spPr>
            <a:xfrm>
              <a:off x="2502463" y="3243975"/>
              <a:ext cx="346625" cy="345150"/>
            </a:xfrm>
            <a:custGeom>
              <a:avLst/>
              <a:gdLst/>
              <a:ahLst/>
              <a:cxnLst/>
              <a:rect l="l" t="t" r="r" b="b"/>
              <a:pathLst>
                <a:path w="13865" h="13806" extrusionOk="0">
                  <a:moveTo>
                    <a:pt x="4851" y="816"/>
                  </a:moveTo>
                  <a:lnTo>
                    <a:pt x="4851" y="1484"/>
                  </a:lnTo>
                  <a:cubicBezTo>
                    <a:pt x="4851" y="1566"/>
                    <a:pt x="4795" y="1624"/>
                    <a:pt x="4725" y="1624"/>
                  </a:cubicBezTo>
                  <a:lnTo>
                    <a:pt x="3647" y="1624"/>
                  </a:lnTo>
                  <a:cubicBezTo>
                    <a:pt x="3566" y="1624"/>
                    <a:pt x="3507" y="1566"/>
                    <a:pt x="3507" y="1484"/>
                  </a:cubicBezTo>
                  <a:lnTo>
                    <a:pt x="3507" y="816"/>
                  </a:lnTo>
                  <a:close/>
                  <a:moveTo>
                    <a:pt x="12591" y="2724"/>
                  </a:moveTo>
                  <a:cubicBezTo>
                    <a:pt x="12812" y="2724"/>
                    <a:pt x="13000" y="2909"/>
                    <a:pt x="13000" y="3131"/>
                  </a:cubicBezTo>
                  <a:cubicBezTo>
                    <a:pt x="13000" y="3355"/>
                    <a:pt x="12812" y="3540"/>
                    <a:pt x="12591" y="3540"/>
                  </a:cubicBezTo>
                  <a:cubicBezTo>
                    <a:pt x="12369" y="3540"/>
                    <a:pt x="12181" y="3355"/>
                    <a:pt x="12181" y="3131"/>
                  </a:cubicBezTo>
                  <a:cubicBezTo>
                    <a:pt x="12181" y="2909"/>
                    <a:pt x="12369" y="2724"/>
                    <a:pt x="12591" y="2724"/>
                  </a:cubicBezTo>
                  <a:close/>
                  <a:moveTo>
                    <a:pt x="12591" y="6497"/>
                  </a:moveTo>
                  <a:cubicBezTo>
                    <a:pt x="12812" y="6497"/>
                    <a:pt x="13000" y="6685"/>
                    <a:pt x="13000" y="6907"/>
                  </a:cubicBezTo>
                  <a:cubicBezTo>
                    <a:pt x="13000" y="7128"/>
                    <a:pt x="12812" y="7305"/>
                    <a:pt x="12591" y="7305"/>
                  </a:cubicBezTo>
                  <a:cubicBezTo>
                    <a:pt x="12369" y="7305"/>
                    <a:pt x="12181" y="7128"/>
                    <a:pt x="12181" y="6907"/>
                  </a:cubicBezTo>
                  <a:cubicBezTo>
                    <a:pt x="12181" y="6685"/>
                    <a:pt x="12369" y="6497"/>
                    <a:pt x="12591" y="6497"/>
                  </a:cubicBezTo>
                  <a:close/>
                  <a:moveTo>
                    <a:pt x="12591" y="10273"/>
                  </a:moveTo>
                  <a:cubicBezTo>
                    <a:pt x="12812" y="10273"/>
                    <a:pt x="13000" y="10461"/>
                    <a:pt x="13000" y="10683"/>
                  </a:cubicBezTo>
                  <a:cubicBezTo>
                    <a:pt x="13000" y="10904"/>
                    <a:pt x="12812" y="11081"/>
                    <a:pt x="12591" y="11081"/>
                  </a:cubicBezTo>
                  <a:cubicBezTo>
                    <a:pt x="12369" y="11081"/>
                    <a:pt x="12181" y="10904"/>
                    <a:pt x="12181" y="10683"/>
                  </a:cubicBezTo>
                  <a:cubicBezTo>
                    <a:pt x="12181" y="10461"/>
                    <a:pt x="12369" y="10273"/>
                    <a:pt x="12591" y="10273"/>
                  </a:cubicBezTo>
                  <a:close/>
                  <a:moveTo>
                    <a:pt x="6338" y="816"/>
                  </a:moveTo>
                  <a:cubicBezTo>
                    <a:pt x="7014" y="816"/>
                    <a:pt x="7552" y="1355"/>
                    <a:pt x="7552" y="2023"/>
                  </a:cubicBezTo>
                  <a:lnTo>
                    <a:pt x="7552" y="11115"/>
                  </a:lnTo>
                  <a:lnTo>
                    <a:pt x="808" y="11115"/>
                  </a:lnTo>
                  <a:lnTo>
                    <a:pt x="808" y="2023"/>
                  </a:lnTo>
                  <a:cubicBezTo>
                    <a:pt x="808" y="1355"/>
                    <a:pt x="1358" y="816"/>
                    <a:pt x="2023" y="816"/>
                  </a:cubicBezTo>
                  <a:lnTo>
                    <a:pt x="2702" y="816"/>
                  </a:lnTo>
                  <a:lnTo>
                    <a:pt x="2702" y="1484"/>
                  </a:lnTo>
                  <a:cubicBezTo>
                    <a:pt x="2702" y="2009"/>
                    <a:pt x="3123" y="2430"/>
                    <a:pt x="3647" y="2430"/>
                  </a:cubicBezTo>
                  <a:lnTo>
                    <a:pt x="4725" y="2430"/>
                  </a:lnTo>
                  <a:cubicBezTo>
                    <a:pt x="5249" y="2430"/>
                    <a:pt x="5670" y="2009"/>
                    <a:pt x="5670" y="1484"/>
                  </a:cubicBezTo>
                  <a:lnTo>
                    <a:pt x="5670" y="816"/>
                  </a:lnTo>
                  <a:close/>
                  <a:moveTo>
                    <a:pt x="7541" y="11923"/>
                  </a:moveTo>
                  <a:cubicBezTo>
                    <a:pt x="7471" y="12529"/>
                    <a:pt x="6955" y="12997"/>
                    <a:pt x="6338" y="12997"/>
                  </a:cubicBezTo>
                  <a:lnTo>
                    <a:pt x="2023" y="12997"/>
                  </a:lnTo>
                  <a:cubicBezTo>
                    <a:pt x="1392" y="12997"/>
                    <a:pt x="878" y="12529"/>
                    <a:pt x="820" y="11923"/>
                  </a:cubicBezTo>
                  <a:close/>
                  <a:moveTo>
                    <a:pt x="2023" y="0"/>
                  </a:moveTo>
                  <a:cubicBezTo>
                    <a:pt x="912" y="0"/>
                    <a:pt x="0" y="912"/>
                    <a:pt x="0" y="2023"/>
                  </a:cubicBezTo>
                  <a:lnTo>
                    <a:pt x="0" y="11782"/>
                  </a:lnTo>
                  <a:cubicBezTo>
                    <a:pt x="0" y="12905"/>
                    <a:pt x="912" y="13805"/>
                    <a:pt x="2023" y="13805"/>
                  </a:cubicBezTo>
                  <a:lnTo>
                    <a:pt x="6338" y="13805"/>
                  </a:lnTo>
                  <a:cubicBezTo>
                    <a:pt x="7460" y="13805"/>
                    <a:pt x="8357" y="12905"/>
                    <a:pt x="8357" y="11782"/>
                  </a:cubicBezTo>
                  <a:lnTo>
                    <a:pt x="8357" y="9199"/>
                  </a:lnTo>
                  <a:lnTo>
                    <a:pt x="11036" y="9199"/>
                  </a:lnTo>
                  <a:lnTo>
                    <a:pt x="11598" y="9981"/>
                  </a:lnTo>
                  <a:cubicBezTo>
                    <a:pt x="11443" y="10203"/>
                    <a:pt x="11362" y="10472"/>
                    <a:pt x="11387" y="10764"/>
                  </a:cubicBezTo>
                  <a:cubicBezTo>
                    <a:pt x="11421" y="11373"/>
                    <a:pt x="11934" y="11864"/>
                    <a:pt x="12543" y="11886"/>
                  </a:cubicBezTo>
                  <a:cubicBezTo>
                    <a:pt x="12564" y="11887"/>
                    <a:pt x="12585" y="11888"/>
                    <a:pt x="12607" y="11888"/>
                  </a:cubicBezTo>
                  <a:cubicBezTo>
                    <a:pt x="13268" y="11888"/>
                    <a:pt x="13805" y="11341"/>
                    <a:pt x="13805" y="10683"/>
                  </a:cubicBezTo>
                  <a:cubicBezTo>
                    <a:pt x="13805" y="10018"/>
                    <a:pt x="13267" y="9468"/>
                    <a:pt x="12591" y="9468"/>
                  </a:cubicBezTo>
                  <a:cubicBezTo>
                    <a:pt x="12484" y="9468"/>
                    <a:pt x="12369" y="9479"/>
                    <a:pt x="12262" y="9513"/>
                  </a:cubicBezTo>
                  <a:lnTo>
                    <a:pt x="11572" y="8556"/>
                  </a:lnTo>
                  <a:cubicBezTo>
                    <a:pt x="11502" y="8450"/>
                    <a:pt x="11373" y="8391"/>
                    <a:pt x="11247" y="8391"/>
                  </a:cubicBezTo>
                  <a:lnTo>
                    <a:pt x="8357" y="8391"/>
                  </a:lnTo>
                  <a:lnTo>
                    <a:pt x="8357" y="7305"/>
                  </a:lnTo>
                  <a:lnTo>
                    <a:pt x="11457" y="7305"/>
                  </a:lnTo>
                  <a:cubicBezTo>
                    <a:pt x="11623" y="7773"/>
                    <a:pt x="12066" y="8113"/>
                    <a:pt x="12582" y="8113"/>
                  </a:cubicBezTo>
                  <a:cubicBezTo>
                    <a:pt x="12608" y="8113"/>
                    <a:pt x="12634" y="8112"/>
                    <a:pt x="12661" y="8110"/>
                  </a:cubicBezTo>
                  <a:cubicBezTo>
                    <a:pt x="13281" y="8077"/>
                    <a:pt x="13783" y="7574"/>
                    <a:pt x="13805" y="6955"/>
                  </a:cubicBezTo>
                  <a:cubicBezTo>
                    <a:pt x="13842" y="6264"/>
                    <a:pt x="13281" y="5692"/>
                    <a:pt x="12591" y="5692"/>
                  </a:cubicBezTo>
                  <a:cubicBezTo>
                    <a:pt x="12063" y="5692"/>
                    <a:pt x="11620" y="6032"/>
                    <a:pt x="11457" y="6497"/>
                  </a:cubicBezTo>
                  <a:lnTo>
                    <a:pt x="8357" y="6497"/>
                  </a:lnTo>
                  <a:lnTo>
                    <a:pt x="8357" y="5423"/>
                  </a:lnTo>
                  <a:lnTo>
                    <a:pt x="11247" y="5423"/>
                  </a:lnTo>
                  <a:cubicBezTo>
                    <a:pt x="11373" y="5423"/>
                    <a:pt x="11502" y="5364"/>
                    <a:pt x="11572" y="5249"/>
                  </a:cubicBezTo>
                  <a:lnTo>
                    <a:pt x="12262" y="4301"/>
                  </a:lnTo>
                  <a:cubicBezTo>
                    <a:pt x="12369" y="4323"/>
                    <a:pt x="12484" y="4348"/>
                    <a:pt x="12591" y="4348"/>
                  </a:cubicBezTo>
                  <a:cubicBezTo>
                    <a:pt x="13292" y="4348"/>
                    <a:pt x="13864" y="3751"/>
                    <a:pt x="13805" y="3038"/>
                  </a:cubicBezTo>
                  <a:cubicBezTo>
                    <a:pt x="13758" y="2444"/>
                    <a:pt x="13281" y="1964"/>
                    <a:pt x="12683" y="1916"/>
                  </a:cubicBezTo>
                  <a:cubicBezTo>
                    <a:pt x="12655" y="1914"/>
                    <a:pt x="12628" y="1913"/>
                    <a:pt x="12600" y="1913"/>
                  </a:cubicBezTo>
                  <a:cubicBezTo>
                    <a:pt x="11936" y="1913"/>
                    <a:pt x="11387" y="2457"/>
                    <a:pt x="11387" y="3131"/>
                  </a:cubicBezTo>
                  <a:cubicBezTo>
                    <a:pt x="11387" y="3389"/>
                    <a:pt x="11469" y="3636"/>
                    <a:pt x="11598" y="3821"/>
                  </a:cubicBezTo>
                  <a:lnTo>
                    <a:pt x="11036" y="4618"/>
                  </a:lnTo>
                  <a:lnTo>
                    <a:pt x="8357" y="4618"/>
                  </a:lnTo>
                  <a:lnTo>
                    <a:pt x="8357" y="2023"/>
                  </a:lnTo>
                  <a:cubicBezTo>
                    <a:pt x="8357" y="912"/>
                    <a:pt x="7460" y="0"/>
                    <a:pt x="6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00" name="Google Shape;1294;p48">
            <a:extLst>
              <a:ext uri="{FF2B5EF4-FFF2-40B4-BE49-F238E27FC236}">
                <a16:creationId xmlns:a16="http://schemas.microsoft.com/office/drawing/2014/main" id="{2A157996-1526-4A1D-8222-930FA1A24E05}"/>
              </a:ext>
            </a:extLst>
          </p:cNvPr>
          <p:cNvGrpSpPr/>
          <p:nvPr/>
        </p:nvGrpSpPr>
        <p:grpSpPr>
          <a:xfrm>
            <a:off x="8763051" y="5090193"/>
            <a:ext cx="289600" cy="345150"/>
            <a:chOff x="4801988" y="3797375"/>
            <a:chExt cx="289600" cy="345150"/>
          </a:xfrm>
        </p:grpSpPr>
        <p:sp>
          <p:nvSpPr>
            <p:cNvPr id="201" name="Google Shape;1295;p48">
              <a:extLst>
                <a:ext uri="{FF2B5EF4-FFF2-40B4-BE49-F238E27FC236}">
                  <a16:creationId xmlns:a16="http://schemas.microsoft.com/office/drawing/2014/main" id="{55B26B27-773F-CD2F-D5EB-5509E0878D3D}"/>
                </a:ext>
              </a:extLst>
            </p:cNvPr>
            <p:cNvSpPr/>
            <p:nvPr/>
          </p:nvSpPr>
          <p:spPr>
            <a:xfrm>
              <a:off x="4916238" y="3885675"/>
              <a:ext cx="60825" cy="60775"/>
            </a:xfrm>
            <a:custGeom>
              <a:avLst/>
              <a:gdLst/>
              <a:ahLst/>
              <a:cxnLst/>
              <a:rect l="l" t="t" r="r" b="b"/>
              <a:pathLst>
                <a:path w="2433" h="2431" extrusionOk="0">
                  <a:moveTo>
                    <a:pt x="1215" y="806"/>
                  </a:moveTo>
                  <a:cubicBezTo>
                    <a:pt x="1436" y="806"/>
                    <a:pt x="1613" y="994"/>
                    <a:pt x="1613" y="1215"/>
                  </a:cubicBezTo>
                  <a:cubicBezTo>
                    <a:pt x="1613" y="1437"/>
                    <a:pt x="1436" y="1614"/>
                    <a:pt x="1215" y="1614"/>
                  </a:cubicBezTo>
                  <a:cubicBezTo>
                    <a:pt x="993" y="1614"/>
                    <a:pt x="805" y="1437"/>
                    <a:pt x="805" y="1215"/>
                  </a:cubicBezTo>
                  <a:cubicBezTo>
                    <a:pt x="805" y="994"/>
                    <a:pt x="993" y="806"/>
                    <a:pt x="1215" y="806"/>
                  </a:cubicBezTo>
                  <a:close/>
                  <a:moveTo>
                    <a:pt x="1215" y="1"/>
                  </a:moveTo>
                  <a:cubicBezTo>
                    <a:pt x="539" y="1"/>
                    <a:pt x="0" y="551"/>
                    <a:pt x="0" y="1215"/>
                  </a:cubicBezTo>
                  <a:cubicBezTo>
                    <a:pt x="0" y="1883"/>
                    <a:pt x="539" y="2430"/>
                    <a:pt x="1215" y="2430"/>
                  </a:cubicBezTo>
                  <a:cubicBezTo>
                    <a:pt x="1882" y="2430"/>
                    <a:pt x="2432" y="1883"/>
                    <a:pt x="2432" y="1215"/>
                  </a:cubicBezTo>
                  <a:cubicBezTo>
                    <a:pt x="2432" y="551"/>
                    <a:pt x="188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2" name="Google Shape;1296;p48">
              <a:extLst>
                <a:ext uri="{FF2B5EF4-FFF2-40B4-BE49-F238E27FC236}">
                  <a16:creationId xmlns:a16="http://schemas.microsoft.com/office/drawing/2014/main" id="{04C44950-75D6-DA0E-56AE-AC2504E13B3D}"/>
                </a:ext>
              </a:extLst>
            </p:cNvPr>
            <p:cNvSpPr/>
            <p:nvPr/>
          </p:nvSpPr>
          <p:spPr>
            <a:xfrm>
              <a:off x="4801988" y="3797375"/>
              <a:ext cx="289600" cy="345150"/>
            </a:xfrm>
            <a:custGeom>
              <a:avLst/>
              <a:gdLst/>
              <a:ahLst/>
              <a:cxnLst/>
              <a:rect l="l" t="t" r="r" b="b"/>
              <a:pathLst>
                <a:path w="11584" h="13806" extrusionOk="0">
                  <a:moveTo>
                    <a:pt x="10731" y="11643"/>
                  </a:moveTo>
                  <a:cubicBezTo>
                    <a:pt x="10579" y="12288"/>
                    <a:pt x="10074" y="12801"/>
                    <a:pt x="9432" y="12953"/>
                  </a:cubicBezTo>
                  <a:lnTo>
                    <a:pt x="9432" y="11643"/>
                  </a:lnTo>
                  <a:close/>
                  <a:moveTo>
                    <a:pt x="10111" y="809"/>
                  </a:moveTo>
                  <a:cubicBezTo>
                    <a:pt x="10472" y="809"/>
                    <a:pt x="10775" y="1112"/>
                    <a:pt x="10775" y="1488"/>
                  </a:cubicBezTo>
                  <a:lnTo>
                    <a:pt x="10775" y="10838"/>
                  </a:lnTo>
                  <a:lnTo>
                    <a:pt x="9022" y="10838"/>
                  </a:lnTo>
                  <a:cubicBezTo>
                    <a:pt x="8801" y="10838"/>
                    <a:pt x="8627" y="11026"/>
                    <a:pt x="8627" y="11247"/>
                  </a:cubicBezTo>
                  <a:lnTo>
                    <a:pt x="8627" y="13001"/>
                  </a:lnTo>
                  <a:lnTo>
                    <a:pt x="1473" y="13001"/>
                  </a:lnTo>
                  <a:cubicBezTo>
                    <a:pt x="1111" y="13001"/>
                    <a:pt x="805" y="12695"/>
                    <a:pt x="805" y="12322"/>
                  </a:cubicBezTo>
                  <a:lnTo>
                    <a:pt x="805" y="1488"/>
                  </a:lnTo>
                  <a:cubicBezTo>
                    <a:pt x="805" y="1112"/>
                    <a:pt x="1111" y="809"/>
                    <a:pt x="1473" y="809"/>
                  </a:cubicBezTo>
                  <a:close/>
                  <a:moveTo>
                    <a:pt x="1473" y="1"/>
                  </a:moveTo>
                  <a:cubicBezTo>
                    <a:pt x="654" y="1"/>
                    <a:pt x="0" y="669"/>
                    <a:pt x="0" y="1488"/>
                  </a:cubicBezTo>
                  <a:lnTo>
                    <a:pt x="0" y="12322"/>
                  </a:lnTo>
                  <a:cubicBezTo>
                    <a:pt x="0" y="13141"/>
                    <a:pt x="654" y="13806"/>
                    <a:pt x="1473" y="13806"/>
                  </a:cubicBezTo>
                  <a:lnTo>
                    <a:pt x="9022" y="13806"/>
                  </a:lnTo>
                  <a:cubicBezTo>
                    <a:pt x="10439" y="13806"/>
                    <a:pt x="11583" y="12661"/>
                    <a:pt x="11583" y="11247"/>
                  </a:cubicBezTo>
                  <a:lnTo>
                    <a:pt x="11583" y="1488"/>
                  </a:lnTo>
                  <a:cubicBezTo>
                    <a:pt x="11583" y="669"/>
                    <a:pt x="10930" y="1"/>
                    <a:pt x="10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3" name="Google Shape;1297;p48">
              <a:extLst>
                <a:ext uri="{FF2B5EF4-FFF2-40B4-BE49-F238E27FC236}">
                  <a16:creationId xmlns:a16="http://schemas.microsoft.com/office/drawing/2014/main" id="{9F719389-E5ED-93C2-3572-965F7F079098}"/>
                </a:ext>
              </a:extLst>
            </p:cNvPr>
            <p:cNvSpPr/>
            <p:nvPr/>
          </p:nvSpPr>
          <p:spPr>
            <a:xfrm>
              <a:off x="4841688" y="3838625"/>
              <a:ext cx="210125" cy="269500"/>
            </a:xfrm>
            <a:custGeom>
              <a:avLst/>
              <a:gdLst/>
              <a:ahLst/>
              <a:cxnLst/>
              <a:rect l="l" t="t" r="r" b="b"/>
              <a:pathLst>
                <a:path w="8405" h="10780" extrusionOk="0">
                  <a:moveTo>
                    <a:pt x="4477" y="805"/>
                  </a:moveTo>
                  <a:lnTo>
                    <a:pt x="4503" y="1122"/>
                  </a:lnTo>
                  <a:cubicBezTo>
                    <a:pt x="4503" y="1263"/>
                    <a:pt x="4606" y="1392"/>
                    <a:pt x="4735" y="1437"/>
                  </a:cubicBezTo>
                  <a:cubicBezTo>
                    <a:pt x="4957" y="1507"/>
                    <a:pt x="5167" y="1625"/>
                    <a:pt x="5344" y="1776"/>
                  </a:cubicBezTo>
                  <a:cubicBezTo>
                    <a:pt x="5412" y="1839"/>
                    <a:pt x="5506" y="1873"/>
                    <a:pt x="5600" y="1873"/>
                  </a:cubicBezTo>
                  <a:cubicBezTo>
                    <a:pt x="5665" y="1873"/>
                    <a:pt x="5730" y="1857"/>
                    <a:pt x="5787" y="1824"/>
                  </a:cubicBezTo>
                  <a:lnTo>
                    <a:pt x="6031" y="1695"/>
                  </a:lnTo>
                  <a:lnTo>
                    <a:pt x="6326" y="2197"/>
                  </a:lnTo>
                  <a:lnTo>
                    <a:pt x="6057" y="2374"/>
                  </a:lnTo>
                  <a:cubicBezTo>
                    <a:pt x="5939" y="2455"/>
                    <a:pt x="5880" y="2595"/>
                    <a:pt x="5905" y="2736"/>
                  </a:cubicBezTo>
                  <a:cubicBezTo>
                    <a:pt x="5939" y="2853"/>
                    <a:pt x="5950" y="2980"/>
                    <a:pt x="5950" y="3097"/>
                  </a:cubicBezTo>
                  <a:cubicBezTo>
                    <a:pt x="5950" y="3215"/>
                    <a:pt x="5939" y="3344"/>
                    <a:pt x="5905" y="3459"/>
                  </a:cubicBezTo>
                  <a:cubicBezTo>
                    <a:pt x="5880" y="3600"/>
                    <a:pt x="5939" y="3740"/>
                    <a:pt x="6057" y="3821"/>
                  </a:cubicBezTo>
                  <a:lnTo>
                    <a:pt x="6326" y="3998"/>
                  </a:lnTo>
                  <a:lnTo>
                    <a:pt x="6031" y="4489"/>
                  </a:lnTo>
                  <a:lnTo>
                    <a:pt x="5751" y="4349"/>
                  </a:lnTo>
                  <a:cubicBezTo>
                    <a:pt x="5701" y="4321"/>
                    <a:pt x="5647" y="4308"/>
                    <a:pt x="5593" y="4308"/>
                  </a:cubicBezTo>
                  <a:cubicBezTo>
                    <a:pt x="5511" y="4308"/>
                    <a:pt x="5429" y="4339"/>
                    <a:pt x="5367" y="4396"/>
                  </a:cubicBezTo>
                  <a:cubicBezTo>
                    <a:pt x="5190" y="4559"/>
                    <a:pt x="4994" y="4677"/>
                    <a:pt x="4769" y="4747"/>
                  </a:cubicBezTo>
                  <a:cubicBezTo>
                    <a:pt x="4618" y="4803"/>
                    <a:pt x="4503" y="4943"/>
                    <a:pt x="4503" y="5109"/>
                  </a:cubicBezTo>
                  <a:lnTo>
                    <a:pt x="4477" y="5389"/>
                  </a:lnTo>
                  <a:lnTo>
                    <a:pt x="3905" y="5389"/>
                  </a:lnTo>
                  <a:lnTo>
                    <a:pt x="3894" y="5061"/>
                  </a:lnTo>
                  <a:cubicBezTo>
                    <a:pt x="3883" y="4921"/>
                    <a:pt x="3787" y="4803"/>
                    <a:pt x="3647" y="4758"/>
                  </a:cubicBezTo>
                  <a:cubicBezTo>
                    <a:pt x="3425" y="4688"/>
                    <a:pt x="3226" y="4570"/>
                    <a:pt x="3052" y="4419"/>
                  </a:cubicBezTo>
                  <a:cubicBezTo>
                    <a:pt x="2976" y="4356"/>
                    <a:pt x="2884" y="4322"/>
                    <a:pt x="2789" y="4322"/>
                  </a:cubicBezTo>
                  <a:cubicBezTo>
                    <a:pt x="2724" y="4322"/>
                    <a:pt x="2658" y="4338"/>
                    <a:pt x="2595" y="4371"/>
                  </a:cubicBezTo>
                  <a:lnTo>
                    <a:pt x="2351" y="4489"/>
                  </a:lnTo>
                  <a:lnTo>
                    <a:pt x="2070" y="3998"/>
                  </a:lnTo>
                  <a:lnTo>
                    <a:pt x="2340" y="3821"/>
                  </a:lnTo>
                  <a:cubicBezTo>
                    <a:pt x="2455" y="3740"/>
                    <a:pt x="2514" y="3600"/>
                    <a:pt x="2480" y="3459"/>
                  </a:cubicBezTo>
                  <a:cubicBezTo>
                    <a:pt x="2455" y="3344"/>
                    <a:pt x="2443" y="3215"/>
                    <a:pt x="2443" y="3097"/>
                  </a:cubicBezTo>
                  <a:cubicBezTo>
                    <a:pt x="2443" y="2980"/>
                    <a:pt x="2455" y="2853"/>
                    <a:pt x="2480" y="2736"/>
                  </a:cubicBezTo>
                  <a:cubicBezTo>
                    <a:pt x="2514" y="2595"/>
                    <a:pt x="2455" y="2455"/>
                    <a:pt x="2340" y="2374"/>
                  </a:cubicBezTo>
                  <a:lnTo>
                    <a:pt x="2070" y="2197"/>
                  </a:lnTo>
                  <a:lnTo>
                    <a:pt x="2351" y="1695"/>
                  </a:lnTo>
                  <a:lnTo>
                    <a:pt x="2643" y="1846"/>
                  </a:lnTo>
                  <a:cubicBezTo>
                    <a:pt x="2694" y="1874"/>
                    <a:pt x="2749" y="1887"/>
                    <a:pt x="2803" y="1887"/>
                  </a:cubicBezTo>
                  <a:cubicBezTo>
                    <a:pt x="2885" y="1887"/>
                    <a:pt x="2966" y="1857"/>
                    <a:pt x="3030" y="1801"/>
                  </a:cubicBezTo>
                  <a:cubicBezTo>
                    <a:pt x="3204" y="1625"/>
                    <a:pt x="3414" y="1507"/>
                    <a:pt x="3647" y="1425"/>
                  </a:cubicBezTo>
                  <a:cubicBezTo>
                    <a:pt x="3787" y="1392"/>
                    <a:pt x="3883" y="1263"/>
                    <a:pt x="3894" y="1122"/>
                  </a:cubicBezTo>
                  <a:lnTo>
                    <a:pt x="3905" y="805"/>
                  </a:lnTo>
                  <a:close/>
                  <a:moveTo>
                    <a:pt x="1229" y="7002"/>
                  </a:moveTo>
                  <a:cubicBezTo>
                    <a:pt x="1450" y="7002"/>
                    <a:pt x="1638" y="7188"/>
                    <a:pt x="1638" y="7412"/>
                  </a:cubicBezTo>
                  <a:cubicBezTo>
                    <a:pt x="1638" y="7634"/>
                    <a:pt x="1450" y="7808"/>
                    <a:pt x="1229" y="7808"/>
                  </a:cubicBezTo>
                  <a:cubicBezTo>
                    <a:pt x="1007" y="7808"/>
                    <a:pt x="819" y="7634"/>
                    <a:pt x="819" y="7412"/>
                  </a:cubicBezTo>
                  <a:cubicBezTo>
                    <a:pt x="819" y="7188"/>
                    <a:pt x="1007" y="7002"/>
                    <a:pt x="1229" y="7002"/>
                  </a:cubicBezTo>
                  <a:close/>
                  <a:moveTo>
                    <a:pt x="7154" y="7002"/>
                  </a:moveTo>
                  <a:cubicBezTo>
                    <a:pt x="7389" y="7002"/>
                    <a:pt x="7563" y="7188"/>
                    <a:pt x="7563" y="7412"/>
                  </a:cubicBezTo>
                  <a:cubicBezTo>
                    <a:pt x="7563" y="7634"/>
                    <a:pt x="7389" y="7808"/>
                    <a:pt x="7154" y="7808"/>
                  </a:cubicBezTo>
                  <a:cubicBezTo>
                    <a:pt x="6932" y="7808"/>
                    <a:pt x="6758" y="7634"/>
                    <a:pt x="6758" y="7412"/>
                  </a:cubicBezTo>
                  <a:cubicBezTo>
                    <a:pt x="6758" y="7188"/>
                    <a:pt x="6932" y="7002"/>
                    <a:pt x="7154" y="7002"/>
                  </a:cubicBezTo>
                  <a:close/>
                  <a:moveTo>
                    <a:pt x="4197" y="9165"/>
                  </a:moveTo>
                  <a:cubicBezTo>
                    <a:pt x="4418" y="9165"/>
                    <a:pt x="4595" y="9339"/>
                    <a:pt x="4595" y="9561"/>
                  </a:cubicBezTo>
                  <a:cubicBezTo>
                    <a:pt x="4595" y="9782"/>
                    <a:pt x="4418" y="9970"/>
                    <a:pt x="4197" y="9970"/>
                  </a:cubicBezTo>
                  <a:cubicBezTo>
                    <a:pt x="3975" y="9970"/>
                    <a:pt x="3787" y="9782"/>
                    <a:pt x="3787" y="9561"/>
                  </a:cubicBezTo>
                  <a:cubicBezTo>
                    <a:pt x="3787" y="9339"/>
                    <a:pt x="3975" y="9165"/>
                    <a:pt x="4197" y="9165"/>
                  </a:cubicBezTo>
                  <a:close/>
                  <a:moveTo>
                    <a:pt x="3532" y="0"/>
                  </a:moveTo>
                  <a:cubicBezTo>
                    <a:pt x="3310" y="0"/>
                    <a:pt x="3134" y="163"/>
                    <a:pt x="3122" y="385"/>
                  </a:cubicBezTo>
                  <a:lnTo>
                    <a:pt x="3111" y="783"/>
                  </a:lnTo>
                  <a:cubicBezTo>
                    <a:pt x="2982" y="842"/>
                    <a:pt x="2864" y="912"/>
                    <a:pt x="2749" y="993"/>
                  </a:cubicBezTo>
                  <a:lnTo>
                    <a:pt x="2385" y="805"/>
                  </a:lnTo>
                  <a:cubicBezTo>
                    <a:pt x="2326" y="773"/>
                    <a:pt x="2263" y="757"/>
                    <a:pt x="2201" y="757"/>
                  </a:cubicBezTo>
                  <a:cubicBezTo>
                    <a:pt x="2064" y="757"/>
                    <a:pt x="1931" y="831"/>
                    <a:pt x="1860" y="960"/>
                  </a:cubicBezTo>
                  <a:lnTo>
                    <a:pt x="1181" y="2127"/>
                  </a:lnTo>
                  <a:cubicBezTo>
                    <a:pt x="1077" y="2315"/>
                    <a:pt x="1136" y="2559"/>
                    <a:pt x="1310" y="2677"/>
                  </a:cubicBezTo>
                  <a:lnTo>
                    <a:pt x="1650" y="2887"/>
                  </a:lnTo>
                  <a:cubicBezTo>
                    <a:pt x="1650" y="2957"/>
                    <a:pt x="1638" y="3027"/>
                    <a:pt x="1638" y="3097"/>
                  </a:cubicBezTo>
                  <a:cubicBezTo>
                    <a:pt x="1638" y="3168"/>
                    <a:pt x="1650" y="3238"/>
                    <a:pt x="1650" y="3308"/>
                  </a:cubicBezTo>
                  <a:lnTo>
                    <a:pt x="1310" y="3518"/>
                  </a:lnTo>
                  <a:cubicBezTo>
                    <a:pt x="1136" y="3636"/>
                    <a:pt x="1077" y="3880"/>
                    <a:pt x="1181" y="4068"/>
                  </a:cubicBezTo>
                  <a:lnTo>
                    <a:pt x="1860" y="5224"/>
                  </a:lnTo>
                  <a:cubicBezTo>
                    <a:pt x="1933" y="5356"/>
                    <a:pt x="2071" y="5430"/>
                    <a:pt x="2211" y="5430"/>
                  </a:cubicBezTo>
                  <a:cubicBezTo>
                    <a:pt x="2270" y="5430"/>
                    <a:pt x="2330" y="5417"/>
                    <a:pt x="2385" y="5389"/>
                  </a:cubicBezTo>
                  <a:lnTo>
                    <a:pt x="2749" y="5201"/>
                  </a:lnTo>
                  <a:cubicBezTo>
                    <a:pt x="2864" y="5283"/>
                    <a:pt x="2982" y="5353"/>
                    <a:pt x="3111" y="5412"/>
                  </a:cubicBezTo>
                  <a:lnTo>
                    <a:pt x="3122" y="5810"/>
                  </a:lnTo>
                  <a:cubicBezTo>
                    <a:pt x="3134" y="6032"/>
                    <a:pt x="3310" y="6194"/>
                    <a:pt x="3532" y="6194"/>
                  </a:cubicBezTo>
                  <a:lnTo>
                    <a:pt x="3801" y="6194"/>
                  </a:lnTo>
                  <a:lnTo>
                    <a:pt x="3801" y="7002"/>
                  </a:lnTo>
                  <a:lnTo>
                    <a:pt x="2385" y="7002"/>
                  </a:lnTo>
                  <a:cubicBezTo>
                    <a:pt x="2216" y="6527"/>
                    <a:pt x="1761" y="6193"/>
                    <a:pt x="1222" y="6193"/>
                  </a:cubicBezTo>
                  <a:cubicBezTo>
                    <a:pt x="1205" y="6193"/>
                    <a:pt x="1187" y="6194"/>
                    <a:pt x="1170" y="6194"/>
                  </a:cubicBezTo>
                  <a:cubicBezTo>
                    <a:pt x="550" y="6231"/>
                    <a:pt x="48" y="6744"/>
                    <a:pt x="25" y="7364"/>
                  </a:cubicBezTo>
                  <a:cubicBezTo>
                    <a:pt x="0" y="8054"/>
                    <a:pt x="550" y="8627"/>
                    <a:pt x="1240" y="8627"/>
                  </a:cubicBezTo>
                  <a:cubicBezTo>
                    <a:pt x="1767" y="8627"/>
                    <a:pt x="2211" y="8287"/>
                    <a:pt x="2385" y="7819"/>
                  </a:cubicBezTo>
                  <a:lnTo>
                    <a:pt x="3801" y="7819"/>
                  </a:lnTo>
                  <a:lnTo>
                    <a:pt x="3801" y="8428"/>
                  </a:lnTo>
                  <a:cubicBezTo>
                    <a:pt x="3310" y="8604"/>
                    <a:pt x="2960" y="9081"/>
                    <a:pt x="2993" y="9631"/>
                  </a:cubicBezTo>
                  <a:cubicBezTo>
                    <a:pt x="3030" y="10251"/>
                    <a:pt x="3532" y="10753"/>
                    <a:pt x="4152" y="10778"/>
                  </a:cubicBezTo>
                  <a:cubicBezTo>
                    <a:pt x="4172" y="10779"/>
                    <a:pt x="4191" y="10780"/>
                    <a:pt x="4211" y="10780"/>
                  </a:cubicBezTo>
                  <a:cubicBezTo>
                    <a:pt x="4872" y="10780"/>
                    <a:pt x="5414" y="10231"/>
                    <a:pt x="5414" y="9561"/>
                  </a:cubicBezTo>
                  <a:cubicBezTo>
                    <a:pt x="5414" y="9036"/>
                    <a:pt x="5075" y="8590"/>
                    <a:pt x="4606" y="8428"/>
                  </a:cubicBezTo>
                  <a:lnTo>
                    <a:pt x="4606" y="7819"/>
                  </a:lnTo>
                  <a:lnTo>
                    <a:pt x="6020" y="7819"/>
                  </a:lnTo>
                  <a:cubicBezTo>
                    <a:pt x="6191" y="8294"/>
                    <a:pt x="6658" y="8628"/>
                    <a:pt x="7186" y="8628"/>
                  </a:cubicBezTo>
                  <a:cubicBezTo>
                    <a:pt x="7203" y="8628"/>
                    <a:pt x="7221" y="8627"/>
                    <a:pt x="7238" y="8627"/>
                  </a:cubicBezTo>
                  <a:cubicBezTo>
                    <a:pt x="7855" y="8590"/>
                    <a:pt x="8360" y="8077"/>
                    <a:pt x="8382" y="7457"/>
                  </a:cubicBezTo>
                  <a:cubicBezTo>
                    <a:pt x="8405" y="6767"/>
                    <a:pt x="7855" y="6194"/>
                    <a:pt x="7168" y="6194"/>
                  </a:cubicBezTo>
                  <a:cubicBezTo>
                    <a:pt x="6640" y="6194"/>
                    <a:pt x="6197" y="6534"/>
                    <a:pt x="6020" y="7002"/>
                  </a:cubicBezTo>
                  <a:lnTo>
                    <a:pt x="4606" y="7002"/>
                  </a:lnTo>
                  <a:lnTo>
                    <a:pt x="4606" y="6194"/>
                  </a:lnTo>
                  <a:lnTo>
                    <a:pt x="4876" y="6194"/>
                  </a:lnTo>
                  <a:cubicBezTo>
                    <a:pt x="5097" y="6194"/>
                    <a:pt x="5274" y="6032"/>
                    <a:pt x="5285" y="5810"/>
                  </a:cubicBezTo>
                  <a:lnTo>
                    <a:pt x="5296" y="5412"/>
                  </a:lnTo>
                  <a:cubicBezTo>
                    <a:pt x="5426" y="5353"/>
                    <a:pt x="5541" y="5283"/>
                    <a:pt x="5658" y="5201"/>
                  </a:cubicBezTo>
                  <a:lnTo>
                    <a:pt x="6020" y="5389"/>
                  </a:lnTo>
                  <a:cubicBezTo>
                    <a:pt x="6076" y="5417"/>
                    <a:pt x="6136" y="5430"/>
                    <a:pt x="6195" y="5430"/>
                  </a:cubicBezTo>
                  <a:cubicBezTo>
                    <a:pt x="6335" y="5430"/>
                    <a:pt x="6473" y="5356"/>
                    <a:pt x="6548" y="5224"/>
                  </a:cubicBezTo>
                  <a:lnTo>
                    <a:pt x="7224" y="4068"/>
                  </a:lnTo>
                  <a:cubicBezTo>
                    <a:pt x="7330" y="3880"/>
                    <a:pt x="7271" y="3636"/>
                    <a:pt x="7098" y="3518"/>
                  </a:cubicBezTo>
                  <a:lnTo>
                    <a:pt x="6758" y="3308"/>
                  </a:lnTo>
                  <a:cubicBezTo>
                    <a:pt x="6758" y="3238"/>
                    <a:pt x="6769" y="3168"/>
                    <a:pt x="6769" y="3097"/>
                  </a:cubicBezTo>
                  <a:cubicBezTo>
                    <a:pt x="6769" y="3027"/>
                    <a:pt x="6758" y="2957"/>
                    <a:pt x="6758" y="2887"/>
                  </a:cubicBezTo>
                  <a:lnTo>
                    <a:pt x="7098" y="2677"/>
                  </a:lnTo>
                  <a:cubicBezTo>
                    <a:pt x="7271" y="2559"/>
                    <a:pt x="7330" y="2315"/>
                    <a:pt x="7224" y="2127"/>
                  </a:cubicBezTo>
                  <a:lnTo>
                    <a:pt x="6548" y="960"/>
                  </a:lnTo>
                  <a:cubicBezTo>
                    <a:pt x="6475" y="831"/>
                    <a:pt x="6342" y="757"/>
                    <a:pt x="6205" y="757"/>
                  </a:cubicBezTo>
                  <a:cubicBezTo>
                    <a:pt x="6143" y="757"/>
                    <a:pt x="6079" y="773"/>
                    <a:pt x="6020" y="805"/>
                  </a:cubicBezTo>
                  <a:lnTo>
                    <a:pt x="5658" y="993"/>
                  </a:lnTo>
                  <a:cubicBezTo>
                    <a:pt x="5541" y="912"/>
                    <a:pt x="5426" y="842"/>
                    <a:pt x="5296" y="783"/>
                  </a:cubicBezTo>
                  <a:lnTo>
                    <a:pt x="5285" y="385"/>
                  </a:lnTo>
                  <a:cubicBezTo>
                    <a:pt x="5274" y="163"/>
                    <a:pt x="5097" y="0"/>
                    <a:pt x="4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extLst>
      <p:ext uri="{BB962C8B-B14F-4D97-AF65-F5344CB8AC3E}">
        <p14:creationId xmlns:p14="http://schemas.microsoft.com/office/powerpoint/2010/main" val="6619946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A31E18-BB7D-1FAC-EC3B-97BB3D392CB9}"/>
              </a:ext>
            </a:extLst>
          </p:cNvPr>
          <p:cNvSpPr>
            <a:spLocks noGrp="1"/>
          </p:cNvSpPr>
          <p:nvPr>
            <p:ph type="body" idx="1"/>
          </p:nvPr>
        </p:nvSpPr>
        <p:spPr/>
        <p:txBody>
          <a:bodyPr/>
          <a:lstStyle/>
          <a:p>
            <a:r>
              <a:rPr lang="en-US" sz="2400" dirty="0"/>
              <a:t>In conclusion, the future of company registration is intertwined with the power of AI. By embracing AI-driven solutions, we can expect significant improvements in efficiency, accuracy, and user experience. As technology continues to advance, it is crucial for businesses and government agencies to adapt and leverage the potential of AI in company registration. Let's embrace this transformative journey and unlock the full potential of AI in shaping the future of company registration trends</a:t>
            </a:r>
            <a:endParaRPr lang="en-IN" sz="2400" dirty="0"/>
          </a:p>
        </p:txBody>
      </p:sp>
      <p:sp>
        <p:nvSpPr>
          <p:cNvPr id="3" name="Title 2">
            <a:extLst>
              <a:ext uri="{FF2B5EF4-FFF2-40B4-BE49-F238E27FC236}">
                <a16:creationId xmlns:a16="http://schemas.microsoft.com/office/drawing/2014/main" id="{D07CE475-D92D-39F4-ABF2-628B9C028A0D}"/>
              </a:ext>
            </a:extLst>
          </p:cNvPr>
          <p:cNvSpPr>
            <a:spLocks noGrp="1"/>
          </p:cNvSpPr>
          <p:nvPr>
            <p:ph type="title"/>
          </p:nvPr>
        </p:nvSpPr>
        <p:spPr/>
        <p:txBody>
          <a:bodyPr/>
          <a:lstStyle/>
          <a:p>
            <a:r>
              <a:rPr lang="en-IN" dirty="0">
                <a:latin typeface="Raleway Black" pitchFamily="2" charset="0"/>
              </a:rPr>
              <a:t>CONCLUSION</a:t>
            </a:r>
          </a:p>
        </p:txBody>
      </p:sp>
    </p:spTree>
    <p:extLst>
      <p:ext uri="{BB962C8B-B14F-4D97-AF65-F5344CB8AC3E}">
        <p14:creationId xmlns:p14="http://schemas.microsoft.com/office/powerpoint/2010/main" val="39673699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11D3A-747C-0442-0BF7-636D5195130C}"/>
              </a:ext>
            </a:extLst>
          </p:cNvPr>
          <p:cNvSpPr>
            <a:spLocks noGrp="1"/>
          </p:cNvSpPr>
          <p:nvPr>
            <p:ph type="title"/>
          </p:nvPr>
        </p:nvSpPr>
        <p:spPr>
          <a:xfrm>
            <a:off x="1409312" y="1940840"/>
            <a:ext cx="4686688" cy="2306400"/>
          </a:xfrm>
        </p:spPr>
        <p:txBody>
          <a:bodyPr/>
          <a:lstStyle/>
          <a:p>
            <a:pPr algn="l"/>
            <a:r>
              <a:rPr lang="en-IN" dirty="0">
                <a:latin typeface="Raleway Black" pitchFamily="2" charset="0"/>
              </a:rPr>
              <a:t>THANK  YOU !</a:t>
            </a:r>
          </a:p>
        </p:txBody>
      </p:sp>
    </p:spTree>
    <p:extLst>
      <p:ext uri="{BB962C8B-B14F-4D97-AF65-F5344CB8AC3E}">
        <p14:creationId xmlns:p14="http://schemas.microsoft.com/office/powerpoint/2010/main" val="10551707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 Tech Agency Infographics by Slidesgo</Template>
  <TotalTime>55</TotalTime>
  <Words>206</Words>
  <Application>Microsoft Office PowerPoint</Application>
  <PresentationFormat>Widescreen</PresentationFormat>
  <Paragraphs>25</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AI Tech Agency Infographics by Slidesgo</vt:lpstr>
      <vt:lpstr>Slidesgo Final Pages</vt:lpstr>
      <vt:lpstr>AI-DRIVEN EXPLORATION AND PREDICTION TRENDS </vt:lpstr>
      <vt:lpstr>INTRODUCTION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dc:title>
  <dc:creator>Balaji M</dc:creator>
  <cp:lastModifiedBy>Guest User</cp:lastModifiedBy>
  <cp:revision>3</cp:revision>
  <dcterms:created xsi:type="dcterms:W3CDTF">2023-10-11T10:18:12Z</dcterms:created>
  <dcterms:modified xsi:type="dcterms:W3CDTF">2023-10-11T13:42:30Z</dcterms:modified>
</cp:coreProperties>
</file>