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3" r:id="rId12"/>
  </p:sldIdLst>
  <p:sldSz cx="14630400" cy="8229600"/>
  <p:notesSz cx="8229600" cy="14630400"/>
  <p:defaultTextStyle>
    <a:lvl1pPr marL="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-516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28E99-0816-4A8B-9FBC-D470CD5F912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1E57-C3AB-41A9-A95B-3BF1420A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5248" y="1645920"/>
            <a:ext cx="13167360" cy="2194560"/>
          </a:xfrm>
        </p:spPr>
        <p:txBody>
          <a:bodyPr vert="horz" lIns="65311" tIns="0" rIns="65311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69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4560" y="3998038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731520"/>
            <a:ext cx="11338560" cy="219456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3009343"/>
            <a:ext cx="11338560" cy="1811654"/>
          </a:xfrm>
        </p:spPr>
        <p:txBody>
          <a:bodyPr anchor="t"/>
          <a:lstStyle>
            <a:lvl1pPr marL="104498" indent="0" algn="l">
              <a:buNone/>
              <a:defRPr sz="29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79680" y="7700011"/>
            <a:ext cx="1219200" cy="438150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7660"/>
            <a:ext cx="13167360" cy="1371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5"/>
            <a:ext cx="6464301" cy="901064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1" y="1842135"/>
            <a:ext cx="6466840" cy="901064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834640"/>
            <a:ext cx="6464301" cy="45167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834640"/>
            <a:ext cx="6466840" cy="45167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1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1521" y="1828800"/>
            <a:ext cx="4813301" cy="5522596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31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731520"/>
            <a:ext cx="8778240" cy="626746"/>
          </a:xfrm>
        </p:spPr>
        <p:txBody>
          <a:bodyPr lIns="65311" rIns="65311" bIns="0" anchor="b">
            <a:sp3d prstMaterial="softEdge"/>
          </a:bodyPr>
          <a:lstStyle>
            <a:lvl1pPr algn="ctr">
              <a:buNone/>
              <a:defRPr sz="29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26080" y="2198370"/>
            <a:ext cx="8778240" cy="475488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46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80" y="1400145"/>
            <a:ext cx="8778240" cy="636422"/>
          </a:xfrm>
        </p:spPr>
        <p:txBody>
          <a:bodyPr lIns="65311" tIns="65311" rIns="65311" anchor="t"/>
          <a:lstStyle>
            <a:lvl1pPr marL="0" indent="0" algn="ct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650992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31520" y="7700011"/>
            <a:ext cx="3413760" cy="43815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3,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998720" y="7700011"/>
            <a:ext cx="4632960" cy="43815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ct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679680" y="7700011"/>
            <a:ext cx="1219200" cy="438150"/>
          </a:xfrm>
          <a:prstGeom prst="rect">
            <a:avLst/>
          </a:prstGeom>
        </p:spPr>
        <p:txBody>
          <a:bodyPr vert="horz" lIns="0" tIns="65311" rIns="0" bIns="65311" anchor="b"/>
          <a:lstStyle>
            <a:lvl1pPr algn="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59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783732" indent="-587799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40909" indent="-404928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19713" indent="-32655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933206" indent="-261244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512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5" indent="-261244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374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42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111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096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1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602" y="2241355"/>
            <a:ext cx="7477602" cy="1742123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6858"/>
              </a:lnSpc>
            </a:pPr>
            <a:r>
              <a:rPr lang="en-US" sz="54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Quiz Game in C</a:t>
            </a:r>
            <a:endParaRPr lang="en-US" sz="5400" dirty="0"/>
          </a:p>
        </p:txBody>
      </p:sp>
      <p:sp>
        <p:nvSpPr>
          <p:cNvPr id="6" name="Text 2"/>
          <p:cNvSpPr/>
          <p:nvPr/>
        </p:nvSpPr>
        <p:spPr>
          <a:xfrm>
            <a:off x="6319602" y="4316730"/>
            <a:ext cx="7477602" cy="1066205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Develop an engaging quiz game application in the C programming language. This program will test users' knowledge across various topics, providing an interactive and educational experience.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6319602" y="5632847"/>
            <a:ext cx="7477602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created by Bhuwan poudyal ,Samir thapa and nishant baruwal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833202" y="2467571"/>
            <a:ext cx="7949922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 and Future Enhancements</a:t>
            </a:r>
            <a:endParaRPr lang="en-US" sz="4000" dirty="0"/>
          </a:p>
        </p:txBody>
      </p:sp>
      <p:sp>
        <p:nvSpPr>
          <p:cNvPr id="6" name="Shape 2"/>
          <p:cNvSpPr/>
          <p:nvPr/>
        </p:nvSpPr>
        <p:spPr>
          <a:xfrm>
            <a:off x="833200" y="3431979"/>
            <a:ext cx="4542115" cy="2330053"/>
          </a:xfrm>
          <a:prstGeom prst="roundRect">
            <a:avLst>
              <a:gd name="adj" fmla="val 429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1" y="3661769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062991" y="4110633"/>
            <a:ext cx="4082534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quiz game in C will provide an engaging and educational experience for users, testing their knowledge and fostering a sense of friendly competition.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6923364" y="3280890"/>
            <a:ext cx="4542115" cy="2647470"/>
          </a:xfrm>
          <a:prstGeom prst="roundRect">
            <a:avLst>
              <a:gd name="adj" fmla="val 429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258166" y="3500087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 smtClean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                        Future </a:t>
            </a: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Enhancements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7203758" y="3977404"/>
            <a:ext cx="4082534" cy="1791414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 algn="ctr">
              <a:lnSpc>
                <a:spcPts val="2798"/>
              </a:lnSpc>
            </a:pPr>
            <a:r>
              <a:rPr lang="en-US" sz="1700" dirty="0" smtClean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  Potential </a:t>
            </a: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improvements include </a:t>
            </a:r>
            <a:r>
              <a:rPr lang="en-US" sz="1700" dirty="0" smtClean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           multiplayer </a:t>
            </a: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functionality, mobile compatibility, and the integration of machine learning algorithms to personalize the question selection.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811548" y="1756529"/>
            <a:ext cx="5957411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Objectives of the Quiz Game</a:t>
            </a:r>
            <a:endParaRPr lang="en-US" sz="4000" dirty="0"/>
          </a:p>
        </p:txBody>
      </p:sp>
      <p:sp>
        <p:nvSpPr>
          <p:cNvPr id="6" name="Shape 2"/>
          <p:cNvSpPr/>
          <p:nvPr/>
        </p:nvSpPr>
        <p:spPr>
          <a:xfrm>
            <a:off x="4490800" y="2970850"/>
            <a:ext cx="499942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57963" y="3031450"/>
            <a:ext cx="165498" cy="37873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2981"/>
              </a:lnSpc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12916" y="2970850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Educate and Entertain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212914" y="3419713"/>
            <a:ext cx="3820002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quiz game aims to educate users by presenting a variety of questions while also providing an entertaining and enjoyable experience.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9255087" y="2970850"/>
            <a:ext cx="499942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22249" y="3031450"/>
            <a:ext cx="165498" cy="37873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2981"/>
              </a:lnSpc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9977199" y="2970850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Measure Knowledge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977202" y="3419713"/>
            <a:ext cx="3820002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game will assess users' understanding of the topics covered, allowing them to gauge their own strengths and areas for improvement.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4657963" y="5374006"/>
            <a:ext cx="165498" cy="37873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2981"/>
              </a:lnSpc>
            </a:pP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5212916" y="5762268"/>
            <a:ext cx="8584286" cy="710803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517697" y="801053"/>
            <a:ext cx="8942781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 smtClean="0"/>
              <a:t>There are some rules to play this game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2517699" y="345067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517698" y="3988475"/>
            <a:ext cx="2836546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903836" y="345067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5903834" y="3988475"/>
            <a:ext cx="2836546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9289972" y="345067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9289973" y="3988475"/>
            <a:ext cx="2836546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" y="1996440"/>
            <a:ext cx="139141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</a:t>
            </a:r>
            <a:r>
              <a:rPr lang="en-US" sz="3200" b="1" dirty="0" smtClean="0">
                <a:solidFill>
                  <a:srgbClr val="92D050"/>
                </a:solidFill>
              </a:rPr>
              <a:t>TO start this game you have to press  </a:t>
            </a:r>
            <a:r>
              <a:rPr lang="en-US" sz="3200" b="1" dirty="0">
                <a:solidFill>
                  <a:srgbClr val="92D050"/>
                </a:solidFill>
              </a:rPr>
              <a:t> </a:t>
            </a:r>
            <a:r>
              <a:rPr lang="en-US" sz="3200" b="1" dirty="0" smtClean="0">
                <a:solidFill>
                  <a:srgbClr val="92D050"/>
                </a:solidFill>
              </a:rPr>
              <a:t>S  button</a:t>
            </a: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	 </a:t>
            </a:r>
            <a:r>
              <a:rPr lang="en-US" sz="3200" b="1" dirty="0" smtClean="0">
                <a:solidFill>
                  <a:srgbClr val="92D050"/>
                </a:solidFill>
              </a:rPr>
              <a:t>        To view the highest score you have to press  V</a:t>
            </a: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	 </a:t>
            </a:r>
            <a:r>
              <a:rPr lang="en-US" sz="3200" b="1" dirty="0" smtClean="0">
                <a:solidFill>
                  <a:srgbClr val="92D050"/>
                </a:solidFill>
              </a:rPr>
              <a:t>         To reset your score you have to press  R</a:t>
            </a: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	</a:t>
            </a:r>
            <a:r>
              <a:rPr lang="en-US" sz="3200" b="1" dirty="0" smtClean="0">
                <a:solidFill>
                  <a:srgbClr val="92D050"/>
                </a:solidFill>
              </a:rPr>
              <a:t>	If you fell  you don’t have any interested to play the  game                 </a:t>
            </a:r>
            <a:r>
              <a:rPr lang="en-US" sz="3200" b="1" dirty="0">
                <a:solidFill>
                  <a:srgbClr val="92D050"/>
                </a:solidFill>
              </a:rPr>
              <a:t>	</a:t>
            </a:r>
            <a:r>
              <a:rPr lang="en-US" sz="3200" b="1" dirty="0" smtClean="0">
                <a:solidFill>
                  <a:srgbClr val="92D050"/>
                </a:solidFill>
              </a:rPr>
              <a:t>	 </a:t>
            </a:r>
            <a:r>
              <a:rPr lang="en-US" sz="3200" b="1" dirty="0">
                <a:solidFill>
                  <a:srgbClr val="92D050"/>
                </a:solidFill>
              </a:rPr>
              <a:t>you can quit  the </a:t>
            </a:r>
            <a:r>
              <a:rPr lang="en-US" sz="3200" b="1" dirty="0" smtClean="0">
                <a:solidFill>
                  <a:srgbClr val="92D050"/>
                </a:solidFill>
              </a:rPr>
              <a:t>game  </a:t>
            </a:r>
            <a:r>
              <a:rPr lang="en-US" sz="3200" b="1" dirty="0">
                <a:solidFill>
                  <a:srgbClr val="92D050"/>
                </a:solidFill>
              </a:rPr>
              <a:t> by pressing  </a:t>
            </a:r>
            <a:r>
              <a:rPr lang="en-US" sz="3200" dirty="0">
                <a:solidFill>
                  <a:srgbClr val="92D050"/>
                </a:solidFill>
              </a:rPr>
              <a:t>Q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725219" y="3213262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18539" y="2186344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25219" y="4145280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725219" y="5181600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569256" y="764619"/>
            <a:ext cx="6317933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 Interface and Interaction</a:t>
            </a:r>
            <a:endParaRPr lang="en-US" sz="4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898" y="190107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53819" y="2878639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Question Display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728255" y="3326371"/>
            <a:ext cx="2976086" cy="1835229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game will present questions in a clear and easy-to-read format, with options for the user to select their answer.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5827039" y="392835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5827039" y="4377214"/>
            <a:ext cx="2976086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29" y="187005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624710" y="2859830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Immediate Feedback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8575419" y="3294519"/>
            <a:ext cx="2976205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game will provide instant feedback on the accuracy of a player's response, allowing them to learn from their mistakes.</a:t>
            </a:r>
            <a:endParaRPr lang="en-US" sz="1700" dirty="0"/>
          </a:p>
        </p:txBody>
      </p:sp>
      <p:pic>
        <p:nvPicPr>
          <p:cNvPr id="1026" name="Picture 2" descr="C:\Users\Dell\Pictures\Screenshots\Screenshot (8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38" y="5088017"/>
            <a:ext cx="4132241" cy="26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Pictures\Screenshots\Screenshot (8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0" y="5205948"/>
            <a:ext cx="4448175" cy="238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19"/>
            <a:ext cx="14630400" cy="8229719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5079980" y="540903"/>
            <a:ext cx="4470440" cy="55876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400"/>
              </a:lnSpc>
            </a:pPr>
            <a:r>
              <a:rPr lang="en-US" sz="5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features</a:t>
            </a:r>
            <a:r>
              <a:rPr lang="en-US" sz="36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endParaRPr lang="en-US" sz="36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42" y="1200150"/>
            <a:ext cx="983456" cy="157353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17937" y="1524000"/>
            <a:ext cx="7215307" cy="1249680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first of all there are two steps to play the 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game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and you have to register your name to participate this game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442" y="2968228"/>
            <a:ext cx="983456" cy="157353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517937" y="3342797"/>
            <a:ext cx="7215307" cy="812721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first step you have to qualified 1st session 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by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answering at 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least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two question 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2" y="4878110"/>
            <a:ext cx="983456" cy="157353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517937" y="4838759"/>
            <a:ext cx="7215307" cy="1612881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478"/>
              </a:lnSpc>
            </a:pP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When you pass the first session then your main play round is start  and there are almost 8 question but yo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u answer correctly all question then you have earn 800000 and if you can’t answer this you will loose the game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6"/>
          <p:cNvSpPr/>
          <p:nvPr/>
        </p:nvSpPr>
        <p:spPr>
          <a:xfrm>
            <a:off x="2517935" y="6311979"/>
            <a:ext cx="2235160" cy="27932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200"/>
              </a:lnSpc>
            </a:pPr>
            <a:endParaRPr lang="en-US" sz="1700" dirty="0"/>
          </a:p>
        </p:txBody>
      </p:sp>
      <p:sp>
        <p:nvSpPr>
          <p:cNvPr id="15" name="Text 7"/>
          <p:cNvSpPr/>
          <p:nvPr/>
        </p:nvSpPr>
        <p:spPr>
          <a:xfrm>
            <a:off x="2517937" y="6709293"/>
            <a:ext cx="7215307" cy="31468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78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" y="1524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7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3832327" y="605017"/>
            <a:ext cx="5879604" cy="63115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 smtClean="0"/>
              <a:t>Some pictures of features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2747548" y="2964419"/>
            <a:ext cx="4341614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41124" y="2964420"/>
            <a:ext cx="4341614" cy="710803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2525258" y="3816072"/>
            <a:ext cx="9579650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747548" y="3956923"/>
            <a:ext cx="4341614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541124" y="3956923"/>
            <a:ext cx="4341614" cy="1066205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2747548" y="5304830"/>
            <a:ext cx="4341614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pic>
        <p:nvPicPr>
          <p:cNvPr id="1026" name="Picture 2" descr="C:\Users\Dell\Pictures\Screenshots\Screenshot (8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730525"/>
            <a:ext cx="4754880" cy="2156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6280" y="2636520"/>
            <a:ext cx="4202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Register your name to participate in this name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083" y="2665066"/>
            <a:ext cx="456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Instruction to play the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game            </a:t>
            </a:r>
            <a:endParaRPr lang="en-US" sz="2800" dirty="0"/>
          </a:p>
        </p:txBody>
      </p:sp>
      <p:pic>
        <p:nvPicPr>
          <p:cNvPr id="1027" name="Picture 3" descr="C:\Users\Dell\Pictures\Screenshots\Screenshot (77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97" y="3591759"/>
            <a:ext cx="4537143" cy="3319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1440" y="621714"/>
            <a:ext cx="583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pictures of the game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4840" y="2514600"/>
            <a:ext cx="413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session question </a:t>
            </a:r>
            <a:endParaRPr lang="en-US" sz="3200" dirty="0"/>
          </a:p>
        </p:txBody>
      </p:sp>
      <p:pic>
        <p:nvPicPr>
          <p:cNvPr id="2050" name="Picture 2" descr="C:\Users\Dell\Pictures\Screenshots\Screenshot (8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" y="3099375"/>
            <a:ext cx="5226293" cy="2971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23960" y="2514600"/>
            <a:ext cx="513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pass the first session</a:t>
            </a:r>
            <a:endParaRPr lang="en-US" sz="3200" dirty="0"/>
          </a:p>
        </p:txBody>
      </p:sp>
      <p:pic>
        <p:nvPicPr>
          <p:cNvPr id="2051" name="Picture 3" descr="C:\Users\Dell\Pictures\Screenshots\Screenshot (8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360" y="3246121"/>
            <a:ext cx="5928359" cy="2825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446276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Challenge round of the game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783160"/>
            <a:ext cx="483108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    QUIZ QUESTIONS</a:t>
            </a:r>
            <a:endParaRPr lang="en-US" sz="2800" dirty="0"/>
          </a:p>
        </p:txBody>
      </p:sp>
      <p:pic>
        <p:nvPicPr>
          <p:cNvPr id="3074" name="Picture 2" descr="C:\Users\Dell\Pictures\Screenshots\Screenshot (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49041"/>
            <a:ext cx="4831080" cy="251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07680" y="2783160"/>
            <a:ext cx="483108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    CASH PRIZE</a:t>
            </a:r>
            <a:endParaRPr lang="en-US" sz="2800" dirty="0"/>
          </a:p>
        </p:txBody>
      </p:sp>
      <p:pic>
        <p:nvPicPr>
          <p:cNvPr id="3075" name="Picture 3" descr="C:\Users\Dell\Pictures\Screenshots\Screenshot (8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3749041"/>
            <a:ext cx="4410075" cy="2407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579120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    Programming language to build this game</a:t>
            </a:r>
            <a:endParaRPr lang="en-US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" y="2072640"/>
            <a:ext cx="1257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To build this game I have used c programming language</a:t>
            </a:r>
          </a:p>
          <a:p>
            <a:endParaRPr lang="en-US" sz="3600" dirty="0" smtClean="0"/>
          </a:p>
          <a:p>
            <a:r>
              <a:rPr lang="en-US" sz="3600" dirty="0" smtClean="0"/>
              <a:t>      To build this game I have used some user define and build  in function</a:t>
            </a:r>
          </a:p>
          <a:p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14122" y="2286000"/>
            <a:ext cx="48920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6606" y="3368040"/>
            <a:ext cx="48920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396</Words>
  <Application>Microsoft Office PowerPoint</Application>
  <PresentationFormat>Custom</PresentationFormat>
  <Paragraphs>58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22</cp:revision>
  <dcterms:created xsi:type="dcterms:W3CDTF">2024-06-02T11:40:17Z</dcterms:created>
  <dcterms:modified xsi:type="dcterms:W3CDTF">2024-06-03T07:35:52Z</dcterms:modified>
</cp:coreProperties>
</file>