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3" r:id="rId13"/>
    <p:sldId id="269" r:id="rId14"/>
    <p:sldId id="270" r:id="rId15"/>
  </p:sldIdLst>
  <p:sldSz cx="14630400" cy="8229600"/>
  <p:notesSz cx="8229600" cy="14630400"/>
  <p:defaultTextStyle>
    <a:lvl1pPr marL="0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-516" y="-9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28E99-0816-4A8B-9FBC-D470CD5F9127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91E57-C3AB-41A9-A95B-3BF1420A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17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771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91430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75248" y="1645920"/>
            <a:ext cx="13167360" cy="2194560"/>
          </a:xfrm>
        </p:spPr>
        <p:txBody>
          <a:bodyPr vert="horz" lIns="65311" tIns="0" rIns="65311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69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94560" y="3998038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731520"/>
            <a:ext cx="11338560" cy="219456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69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3009343"/>
            <a:ext cx="11338560" cy="1811654"/>
          </a:xfrm>
        </p:spPr>
        <p:txBody>
          <a:bodyPr anchor="t"/>
          <a:lstStyle>
            <a:lvl1pPr marL="104498" indent="0" algn="l">
              <a:buNone/>
              <a:defRPr sz="29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79680" y="7700011"/>
            <a:ext cx="1219200" cy="438150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7660"/>
            <a:ext cx="13167360" cy="13716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5"/>
            <a:ext cx="6464301" cy="901064"/>
          </a:xfrm>
        </p:spPr>
        <p:txBody>
          <a:bodyPr anchor="ctr"/>
          <a:lstStyle>
            <a:lvl1pPr marL="0" indent="0">
              <a:buNone/>
              <a:defRPr sz="3400" b="0" cap="all" baseline="0">
                <a:solidFill>
                  <a:schemeClr val="tx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1" y="1842135"/>
            <a:ext cx="6466840" cy="901064"/>
          </a:xfrm>
        </p:spPr>
        <p:txBody>
          <a:bodyPr anchor="ctr"/>
          <a:lstStyle>
            <a:lvl1pPr marL="0" indent="0">
              <a:buNone/>
              <a:defRPr sz="3400" b="0" cap="all" baseline="0">
                <a:solidFill>
                  <a:schemeClr val="tx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2834640"/>
            <a:ext cx="6464301" cy="451675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834640"/>
            <a:ext cx="6466840" cy="451675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31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1521" y="1828800"/>
            <a:ext cx="4813301" cy="5522596"/>
          </a:xfr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3700"/>
            </a:lvl1pPr>
            <a:lvl2pPr>
              <a:defRPr sz="3400"/>
            </a:lvl2pPr>
            <a:lvl3pPr>
              <a:defRPr sz="3100"/>
            </a:lvl3pPr>
            <a:lvl4pPr>
              <a:defRPr sz="29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0" y="731520"/>
            <a:ext cx="8778240" cy="626746"/>
          </a:xfrm>
        </p:spPr>
        <p:txBody>
          <a:bodyPr lIns="65311" rIns="65311" bIns="0" anchor="b">
            <a:sp3d prstMaterial="softEdge"/>
          </a:bodyPr>
          <a:lstStyle>
            <a:lvl1pPr algn="ctr">
              <a:buNone/>
              <a:defRPr sz="29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26080" y="2198370"/>
            <a:ext cx="8778240" cy="475488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46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080" y="1400145"/>
            <a:ext cx="8778240" cy="636422"/>
          </a:xfrm>
        </p:spPr>
        <p:txBody>
          <a:bodyPr lIns="65311" tIns="65311" rIns="65311" anchor="t"/>
          <a:lstStyle>
            <a:lvl1pPr marL="0" indent="0" algn="ct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June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650992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31520" y="7700011"/>
            <a:ext cx="3413760" cy="438150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l" eaLnBrk="1" latinLnBrk="0" hangingPunct="1">
              <a:defRPr kumimoji="0" sz="17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June 3,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998720" y="7700011"/>
            <a:ext cx="4632960" cy="438150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ctr" eaLnBrk="1" latinLnBrk="0" hangingPunct="1">
              <a:defRPr kumimoji="0" sz="17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2679680" y="7700011"/>
            <a:ext cx="1219200" cy="438150"/>
          </a:xfrm>
          <a:prstGeom prst="rect">
            <a:avLst/>
          </a:prstGeom>
        </p:spPr>
        <p:txBody>
          <a:bodyPr vert="horz" lIns="0" tIns="65311" rIns="0" bIns="65311" anchor="b"/>
          <a:lstStyle>
            <a:lvl1pPr algn="r" eaLnBrk="1" latinLnBrk="0" hangingPunct="1">
              <a:defRPr kumimoji="0" sz="17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59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783732" indent="-587799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240909" indent="-404928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619713" indent="-32655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1933206" indent="-261244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512" indent="-261244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5" indent="-261244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374" indent="-261244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095742" indent="-261244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383111" indent="-261244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6096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 lIns="91431" tIns="45716" rIns="91431" bIns="45716"/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1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602" y="2241355"/>
            <a:ext cx="7477602" cy="1742123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6858"/>
              </a:lnSpc>
            </a:pPr>
            <a:r>
              <a:rPr lang="en-US" sz="5400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Introduction to Quiz Game in C</a:t>
            </a:r>
            <a:endParaRPr lang="en-US" sz="5400" dirty="0"/>
          </a:p>
        </p:txBody>
      </p:sp>
      <p:sp>
        <p:nvSpPr>
          <p:cNvPr id="6" name="Text 2"/>
          <p:cNvSpPr/>
          <p:nvPr/>
        </p:nvSpPr>
        <p:spPr>
          <a:xfrm>
            <a:off x="6319602" y="4316730"/>
            <a:ext cx="7477602" cy="1066205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Develop an engaging quiz game application in the C programming language. This program will test users' knowledge across various topics, providing an interactive and educational experience.</a:t>
            </a:r>
            <a:endParaRPr lang="en-US" sz="1700" dirty="0"/>
          </a:p>
        </p:txBody>
      </p:sp>
      <p:sp>
        <p:nvSpPr>
          <p:cNvPr id="7" name="Text 3"/>
          <p:cNvSpPr/>
          <p:nvPr/>
        </p:nvSpPr>
        <p:spPr>
          <a:xfrm>
            <a:off x="6319602" y="5632847"/>
            <a:ext cx="7477602" cy="355402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created by Bhuwan poudyal ,Samir thapa and nishant baruwal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680" y="652194"/>
            <a:ext cx="1193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Using some  label by using go to statements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712639"/>
            <a:ext cx="13502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Main home: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	        where the user can see steps of the game</a:t>
            </a:r>
          </a:p>
          <a:p>
            <a:r>
              <a:rPr lang="en-US" sz="2800" dirty="0" smtClean="0"/>
              <a:t>	Home 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where first session round will be executed</a:t>
            </a:r>
          </a:p>
          <a:p>
            <a:r>
              <a:rPr lang="en-US" sz="2800" dirty="0" smtClean="0"/>
              <a:t>	Game: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where the main playground will be executed</a:t>
            </a:r>
          </a:p>
          <a:p>
            <a:r>
              <a:rPr lang="en-US" sz="2800" dirty="0" smtClean="0"/>
              <a:t>	Score: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where cash prize is update</a:t>
            </a:r>
          </a:p>
          <a:p>
            <a:r>
              <a:rPr lang="en-US" sz="2800" dirty="0" smtClean="0"/>
              <a:t>	Go: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where user can choose that he/she would like to play or quite the game </a:t>
            </a:r>
            <a:endParaRPr lang="en-US" sz="2800" dirty="0"/>
          </a:p>
        </p:txBody>
      </p:sp>
      <p:sp>
        <p:nvSpPr>
          <p:cNvPr id="4" name="Right Arrow 3"/>
          <p:cNvSpPr/>
          <p:nvPr/>
        </p:nvSpPr>
        <p:spPr>
          <a:xfrm>
            <a:off x="1082040" y="1814322"/>
            <a:ext cx="701040" cy="2423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899160" y="2713482"/>
            <a:ext cx="701040" cy="2423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899160" y="4387967"/>
            <a:ext cx="701040" cy="2423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99160" y="3534527"/>
            <a:ext cx="701040" cy="2423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99160" y="5256647"/>
            <a:ext cx="701040" cy="2423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605878"/>
            <a:ext cx="659892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ADVANTAGE OF QUIZ GAME</a:t>
            </a:r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" y="1937355"/>
            <a:ext cx="13959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The user who are participate this game  they can enrich their knowledge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       	The user think level grow high 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      	To participate this quiz game the main advantage is the user patience level will be increased</a:t>
            </a:r>
            <a:endParaRPr lang="en-US" sz="2800" dirty="0"/>
          </a:p>
        </p:txBody>
      </p:sp>
      <p:sp>
        <p:nvSpPr>
          <p:cNvPr id="4" name="Right Arrow 3"/>
          <p:cNvSpPr/>
          <p:nvPr/>
        </p:nvSpPr>
        <p:spPr>
          <a:xfrm>
            <a:off x="350520" y="1967835"/>
            <a:ext cx="821436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50520" y="3222438"/>
            <a:ext cx="821436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50520" y="4472118"/>
            <a:ext cx="821436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1407917" y="455891"/>
            <a:ext cx="7949922" cy="631150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 algn="ctr">
              <a:lnSpc>
                <a:spcPts val="4970"/>
              </a:lnSpc>
            </a:pPr>
            <a:r>
              <a:rPr lang="en-US" sz="4000" dirty="0" smtClean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</a:t>
            </a:r>
            <a:endParaRPr lang="en-US" sz="4000" dirty="0"/>
          </a:p>
        </p:txBody>
      </p:sp>
      <p:sp>
        <p:nvSpPr>
          <p:cNvPr id="6" name="Shape 2"/>
          <p:cNvSpPr/>
          <p:nvPr/>
        </p:nvSpPr>
        <p:spPr>
          <a:xfrm>
            <a:off x="3341611" y="1447801"/>
            <a:ext cx="4706299" cy="2892623"/>
          </a:xfrm>
          <a:prstGeom prst="roundRect">
            <a:avLst>
              <a:gd name="adj" fmla="val 4291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20399" y="1665328"/>
            <a:ext cx="2524958" cy="453032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r>
              <a:rPr lang="en-US" sz="20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3536876" y="2316480"/>
            <a:ext cx="4082534" cy="1688428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 quiz game in C will provide an engaging and educational experience for users, testing their knowledge and fostering a sense of friendly competition.</a:t>
            </a:r>
            <a:endParaRPr lang="en-US" sz="1700" dirty="0"/>
          </a:p>
        </p:txBody>
      </p:sp>
      <p:sp>
        <p:nvSpPr>
          <p:cNvPr id="10" name="Text 6"/>
          <p:cNvSpPr/>
          <p:nvPr/>
        </p:nvSpPr>
        <p:spPr>
          <a:xfrm>
            <a:off x="7619410" y="4439187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7203758" y="3977404"/>
            <a:ext cx="4082534" cy="1791414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 algn="ctr">
              <a:lnSpc>
                <a:spcPts val="2798"/>
              </a:lnSpc>
            </a:pP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ell\Desktop\c project\desktop-wallpaper-mirzapur-season-2-episode-10-finale-review-king-of-mirzapur-appocalypse-munna-tripat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593888" cy="795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9800" y="5775959"/>
            <a:ext cx="12054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ANY QUESTIONS   ?</a:t>
            </a:r>
            <a:endParaRPr lang="en-US" sz="54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6440" y="2682240"/>
            <a:ext cx="10561320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THANK YOU  !!</a:t>
            </a:r>
            <a:endParaRPr lang="en-US" sz="9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8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3811548" y="1756529"/>
            <a:ext cx="5957411" cy="631150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4970"/>
              </a:lnSpc>
            </a:pPr>
            <a:r>
              <a:rPr lang="en-US" sz="4000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Objectives of the Quiz Game</a:t>
            </a:r>
            <a:endParaRPr lang="en-US" sz="4000" dirty="0"/>
          </a:p>
        </p:txBody>
      </p:sp>
      <p:sp>
        <p:nvSpPr>
          <p:cNvPr id="6" name="Shape 2"/>
          <p:cNvSpPr/>
          <p:nvPr/>
        </p:nvSpPr>
        <p:spPr>
          <a:xfrm>
            <a:off x="4490800" y="2970850"/>
            <a:ext cx="499942" cy="499943"/>
          </a:xfrm>
          <a:prstGeom prst="roundRect">
            <a:avLst>
              <a:gd name="adj" fmla="val 2000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57963" y="3031450"/>
            <a:ext cx="165498" cy="378738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 algn="ctr">
              <a:lnSpc>
                <a:spcPts val="2981"/>
              </a:lnSpc>
            </a:pPr>
            <a:r>
              <a:rPr lang="en-US" sz="24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5212916" y="2970850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r>
              <a:rPr lang="en-US" sz="20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Educate and Entertain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5212914" y="3419713"/>
            <a:ext cx="3820002" cy="1421606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 quiz game aims to educate users by presenting a variety of questions while also providing an entertaining and enjoyable experience.</a:t>
            </a:r>
            <a:endParaRPr lang="en-US" sz="1700" dirty="0"/>
          </a:p>
        </p:txBody>
      </p:sp>
      <p:sp>
        <p:nvSpPr>
          <p:cNvPr id="10" name="Shape 6"/>
          <p:cNvSpPr/>
          <p:nvPr/>
        </p:nvSpPr>
        <p:spPr>
          <a:xfrm>
            <a:off x="9255087" y="2970850"/>
            <a:ext cx="499942" cy="499943"/>
          </a:xfrm>
          <a:prstGeom prst="roundRect">
            <a:avLst>
              <a:gd name="adj" fmla="val 2000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22249" y="3031450"/>
            <a:ext cx="165498" cy="378738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 algn="ctr">
              <a:lnSpc>
                <a:spcPts val="2981"/>
              </a:lnSpc>
            </a:pPr>
            <a:r>
              <a:rPr lang="en-US" sz="24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400" dirty="0"/>
          </a:p>
        </p:txBody>
      </p:sp>
      <p:sp>
        <p:nvSpPr>
          <p:cNvPr id="12" name="Text 8"/>
          <p:cNvSpPr/>
          <p:nvPr/>
        </p:nvSpPr>
        <p:spPr>
          <a:xfrm>
            <a:off x="9977199" y="2970850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r>
              <a:rPr lang="en-US" sz="20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Measure Knowledge</a:t>
            </a:r>
            <a:endParaRPr lang="en-US" sz="2000" dirty="0"/>
          </a:p>
        </p:txBody>
      </p:sp>
      <p:sp>
        <p:nvSpPr>
          <p:cNvPr id="13" name="Text 9"/>
          <p:cNvSpPr/>
          <p:nvPr/>
        </p:nvSpPr>
        <p:spPr>
          <a:xfrm>
            <a:off x="9977202" y="3419713"/>
            <a:ext cx="3820002" cy="1421606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 game will assess users' understanding of the topics covered, allowing them to gauge their own strengths and areas for improvement.</a:t>
            </a:r>
            <a:endParaRPr lang="en-US" sz="1700" dirty="0"/>
          </a:p>
        </p:txBody>
      </p:sp>
      <p:sp>
        <p:nvSpPr>
          <p:cNvPr id="15" name="Text 11"/>
          <p:cNvSpPr/>
          <p:nvPr/>
        </p:nvSpPr>
        <p:spPr>
          <a:xfrm>
            <a:off x="4657963" y="5374006"/>
            <a:ext cx="165498" cy="378738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 algn="ctr">
              <a:lnSpc>
                <a:spcPts val="2981"/>
              </a:lnSpc>
            </a:pPr>
            <a:endParaRPr lang="en-US" sz="2400" dirty="0"/>
          </a:p>
        </p:txBody>
      </p:sp>
      <p:sp>
        <p:nvSpPr>
          <p:cNvPr id="17" name="Text 13"/>
          <p:cNvSpPr/>
          <p:nvPr/>
        </p:nvSpPr>
        <p:spPr>
          <a:xfrm>
            <a:off x="5212916" y="5762268"/>
            <a:ext cx="8584286" cy="710803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 lIns="91431" tIns="45716" rIns="91431" bIns="45716"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2517697" y="801053"/>
            <a:ext cx="8942781" cy="631150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4970"/>
              </a:lnSpc>
            </a:pPr>
            <a:r>
              <a:rPr lang="en-US" sz="4000" dirty="0" smtClean="0"/>
              <a:t>There are some rules to play this game</a:t>
            </a:r>
            <a:endParaRPr lang="en-US" sz="4000" dirty="0"/>
          </a:p>
        </p:txBody>
      </p:sp>
      <p:sp>
        <p:nvSpPr>
          <p:cNvPr id="5" name="Text 2"/>
          <p:cNvSpPr/>
          <p:nvPr/>
        </p:nvSpPr>
        <p:spPr>
          <a:xfrm>
            <a:off x="2517699" y="3450671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2517698" y="3988475"/>
            <a:ext cx="2836546" cy="1777008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5903836" y="3450671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5903834" y="3988475"/>
            <a:ext cx="2836546" cy="1777008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9289972" y="3450671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9289973" y="3988475"/>
            <a:ext cx="2836546" cy="1777008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" y="1996440"/>
            <a:ext cx="139141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</a:t>
            </a:r>
            <a:r>
              <a:rPr lang="en-US" sz="3200" b="1" dirty="0" smtClean="0">
                <a:solidFill>
                  <a:srgbClr val="92D050"/>
                </a:solidFill>
              </a:rPr>
              <a:t>TO start this game you have to press  </a:t>
            </a:r>
            <a:r>
              <a:rPr lang="en-US" sz="3200" b="1" dirty="0">
                <a:solidFill>
                  <a:srgbClr val="92D050"/>
                </a:solidFill>
              </a:rPr>
              <a:t> </a:t>
            </a:r>
            <a:r>
              <a:rPr lang="en-US" sz="3200" b="1" dirty="0" smtClean="0">
                <a:solidFill>
                  <a:srgbClr val="92D050"/>
                </a:solidFill>
              </a:rPr>
              <a:t>S  button</a:t>
            </a:r>
          </a:p>
          <a:p>
            <a:endParaRPr lang="en-US" sz="3200" b="1" dirty="0" smtClean="0">
              <a:solidFill>
                <a:srgbClr val="92D050"/>
              </a:solidFill>
            </a:endParaRPr>
          </a:p>
          <a:p>
            <a:r>
              <a:rPr lang="en-US" sz="3200" b="1" dirty="0">
                <a:solidFill>
                  <a:srgbClr val="92D050"/>
                </a:solidFill>
              </a:rPr>
              <a:t>	 </a:t>
            </a:r>
            <a:r>
              <a:rPr lang="en-US" sz="3200" b="1" dirty="0" smtClean="0">
                <a:solidFill>
                  <a:srgbClr val="92D050"/>
                </a:solidFill>
              </a:rPr>
              <a:t>        To view the highest score you have to press  V</a:t>
            </a:r>
          </a:p>
          <a:p>
            <a:endParaRPr lang="en-US" sz="3200" b="1" dirty="0" smtClean="0">
              <a:solidFill>
                <a:srgbClr val="92D050"/>
              </a:solidFill>
            </a:endParaRPr>
          </a:p>
          <a:p>
            <a:r>
              <a:rPr lang="en-US" sz="3200" b="1" dirty="0">
                <a:solidFill>
                  <a:srgbClr val="92D050"/>
                </a:solidFill>
              </a:rPr>
              <a:t>	 </a:t>
            </a:r>
            <a:r>
              <a:rPr lang="en-US" sz="3200" b="1" dirty="0" smtClean="0">
                <a:solidFill>
                  <a:srgbClr val="92D050"/>
                </a:solidFill>
              </a:rPr>
              <a:t>         To reset your score you have to press  R</a:t>
            </a:r>
          </a:p>
          <a:p>
            <a:endParaRPr lang="en-US" sz="3200" b="1" dirty="0" smtClean="0">
              <a:solidFill>
                <a:srgbClr val="92D050"/>
              </a:solidFill>
            </a:endParaRPr>
          </a:p>
          <a:p>
            <a:r>
              <a:rPr lang="en-US" sz="3200" b="1" dirty="0">
                <a:solidFill>
                  <a:srgbClr val="92D050"/>
                </a:solidFill>
              </a:rPr>
              <a:t>	</a:t>
            </a:r>
            <a:r>
              <a:rPr lang="en-US" sz="3200" b="1" dirty="0" smtClean="0">
                <a:solidFill>
                  <a:srgbClr val="92D050"/>
                </a:solidFill>
              </a:rPr>
              <a:t>	If you fell  you don’t have any interested to play the  game                 </a:t>
            </a:r>
            <a:r>
              <a:rPr lang="en-US" sz="3200" b="1" dirty="0">
                <a:solidFill>
                  <a:srgbClr val="92D050"/>
                </a:solidFill>
              </a:rPr>
              <a:t>	</a:t>
            </a:r>
            <a:r>
              <a:rPr lang="en-US" sz="3200" b="1" dirty="0" smtClean="0">
                <a:solidFill>
                  <a:srgbClr val="92D050"/>
                </a:solidFill>
              </a:rPr>
              <a:t>	 </a:t>
            </a:r>
            <a:r>
              <a:rPr lang="en-US" sz="3200" b="1" dirty="0">
                <a:solidFill>
                  <a:srgbClr val="92D050"/>
                </a:solidFill>
              </a:rPr>
              <a:t>you can quit  the </a:t>
            </a:r>
            <a:r>
              <a:rPr lang="en-US" sz="3200" b="1" dirty="0" smtClean="0">
                <a:solidFill>
                  <a:srgbClr val="92D050"/>
                </a:solidFill>
              </a:rPr>
              <a:t>game  </a:t>
            </a:r>
            <a:r>
              <a:rPr lang="en-US" sz="3200" b="1" dirty="0">
                <a:solidFill>
                  <a:srgbClr val="92D050"/>
                </a:solidFill>
              </a:rPr>
              <a:t> by pressing  </a:t>
            </a:r>
            <a:r>
              <a:rPr lang="en-US" sz="3200" dirty="0">
                <a:solidFill>
                  <a:srgbClr val="92D050"/>
                </a:solidFill>
              </a:rPr>
              <a:t>Q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1725219" y="3213262"/>
            <a:ext cx="457200" cy="1828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18539" y="2186344"/>
            <a:ext cx="457200" cy="1828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725219" y="4145280"/>
            <a:ext cx="457200" cy="1828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725219" y="5181600"/>
            <a:ext cx="457200" cy="1828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3569256" y="764619"/>
            <a:ext cx="6317933" cy="631150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4970"/>
              </a:lnSpc>
            </a:pPr>
            <a:r>
              <a:rPr lang="en-US" sz="4000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User Interface and Interaction</a:t>
            </a:r>
            <a:endParaRPr lang="en-US" sz="40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898" y="1901071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53819" y="2878639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r>
              <a:rPr lang="en-US" sz="20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Question Display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1728255" y="3326371"/>
            <a:ext cx="2976086" cy="1835229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 game will present questions in a clear and easy-to-read format, with options for the user to select their answer.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5827039" y="3928351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endParaRPr lang="en-US" sz="2000" dirty="0"/>
          </a:p>
        </p:txBody>
      </p:sp>
      <p:sp>
        <p:nvSpPr>
          <p:cNvPr id="10" name="Text 5"/>
          <p:cNvSpPr/>
          <p:nvPr/>
        </p:nvSpPr>
        <p:spPr>
          <a:xfrm>
            <a:off x="5827039" y="4377214"/>
            <a:ext cx="2976086" cy="1421606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229" y="1870055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624710" y="2859830"/>
            <a:ext cx="2524958" cy="315635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86"/>
              </a:lnSpc>
            </a:pPr>
            <a:r>
              <a:rPr lang="en-US" sz="20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Immediate Feedback</a:t>
            </a:r>
            <a:endParaRPr lang="en-US" sz="2000" dirty="0"/>
          </a:p>
        </p:txBody>
      </p:sp>
      <p:sp>
        <p:nvSpPr>
          <p:cNvPr id="13" name="Text 7"/>
          <p:cNvSpPr/>
          <p:nvPr/>
        </p:nvSpPr>
        <p:spPr>
          <a:xfrm>
            <a:off x="8575419" y="3294519"/>
            <a:ext cx="2976205" cy="1777008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r>
              <a:rPr lang="en-US" sz="17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 game will provide instant feedback on the accuracy of a player's response, allowing them to learn from their mistakes.</a:t>
            </a:r>
            <a:endParaRPr lang="en-US" sz="1700" dirty="0"/>
          </a:p>
        </p:txBody>
      </p:sp>
      <p:pic>
        <p:nvPicPr>
          <p:cNvPr id="1026" name="Picture 2" descr="C:\Users\Dell\Pictures\Screenshots\Screenshot (8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438" y="5088017"/>
            <a:ext cx="4132241" cy="266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ell\Pictures\Screenshots\Screenshot (82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10" y="5205948"/>
            <a:ext cx="4448175" cy="238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19"/>
            <a:ext cx="14630400" cy="8229719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5079980" y="540903"/>
            <a:ext cx="4470440" cy="558760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4400"/>
              </a:lnSpc>
            </a:pPr>
            <a:r>
              <a:rPr lang="en-US" sz="5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features</a:t>
            </a:r>
            <a:r>
              <a:rPr lang="en-US" sz="3600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 </a:t>
            </a:r>
            <a:endParaRPr lang="en-US" sz="36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442" y="1200150"/>
            <a:ext cx="983456" cy="157353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517937" y="1524000"/>
            <a:ext cx="7215307" cy="1249680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first of all there are two steps to play the </a:t>
            </a:r>
            <a:r>
              <a:rPr lang="en-US" sz="2800" dirty="0" smtClean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game </a:t>
            </a:r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and you have to register your name to participate this game</a:t>
            </a:r>
            <a:endParaRPr lang="en-US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442" y="2968228"/>
            <a:ext cx="983456" cy="157353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517937" y="3342797"/>
            <a:ext cx="7215307" cy="812721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first step you have to qualified 1st session </a:t>
            </a:r>
            <a:r>
              <a:rPr lang="en-US" sz="2800" dirty="0" smtClean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by</a:t>
            </a:r>
          </a:p>
          <a:p>
            <a:r>
              <a:rPr lang="en-US" sz="2800" dirty="0" smtClean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answering at </a:t>
            </a:r>
            <a:r>
              <a:rPr lang="en-US" sz="2800" dirty="0" smtClean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least </a:t>
            </a:r>
            <a:r>
              <a:rPr lang="en-US" sz="2800" dirty="0">
                <a:solidFill>
                  <a:srgbClr val="92D050"/>
                </a:solidFill>
                <a:latin typeface="Times New Roman" pitchFamily="18" charset="0"/>
                <a:ea typeface="adonis-web" pitchFamily="34" charset="-122"/>
                <a:cs typeface="Times New Roman" pitchFamily="18" charset="0"/>
              </a:rPr>
              <a:t>two question </a:t>
            </a:r>
            <a:endParaRPr lang="en-US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2" y="4878110"/>
            <a:ext cx="983456" cy="157353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517937" y="4838759"/>
            <a:ext cx="7215307" cy="1612881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478"/>
              </a:lnSpc>
            </a:pPr>
            <a:r>
              <a:rPr lang="en-US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When you pass the first session then your main play round is start  and there are almost 8 question but you answer correctly all question then you have earn 800000 and if you can’t answer this you will loose the game</a:t>
            </a:r>
            <a:endParaRPr lang="en-US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6"/>
          <p:cNvSpPr/>
          <p:nvPr/>
        </p:nvSpPr>
        <p:spPr>
          <a:xfrm>
            <a:off x="2517935" y="6311979"/>
            <a:ext cx="2235160" cy="279322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200"/>
              </a:lnSpc>
            </a:pPr>
            <a:endParaRPr lang="en-US" sz="1700" dirty="0"/>
          </a:p>
        </p:txBody>
      </p:sp>
      <p:sp>
        <p:nvSpPr>
          <p:cNvPr id="15" name="Text 7"/>
          <p:cNvSpPr/>
          <p:nvPr/>
        </p:nvSpPr>
        <p:spPr>
          <a:xfrm>
            <a:off x="2517937" y="6709293"/>
            <a:ext cx="7215307" cy="314682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478"/>
              </a:lnSpc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" y="1524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17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 lIns="91431" tIns="45716" rIns="91431" bIns="45716"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3832327" y="605017"/>
            <a:ext cx="5879604" cy="63115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91431" tIns="45716" rIns="91431" bIns="45716" rtlCol="0" anchor="t"/>
          <a:lstStyle/>
          <a:p>
            <a:pPr>
              <a:lnSpc>
                <a:spcPts val="4970"/>
              </a:lnSpc>
            </a:pPr>
            <a:r>
              <a:rPr lang="en-US" sz="4000" dirty="0" smtClean="0"/>
              <a:t>Some pictures of features</a:t>
            </a:r>
            <a:endParaRPr lang="en-US" sz="4000" dirty="0"/>
          </a:p>
        </p:txBody>
      </p:sp>
      <p:sp>
        <p:nvSpPr>
          <p:cNvPr id="7" name="Text 4"/>
          <p:cNvSpPr/>
          <p:nvPr/>
        </p:nvSpPr>
        <p:spPr>
          <a:xfrm>
            <a:off x="2747548" y="2964419"/>
            <a:ext cx="4341614" cy="355402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7541124" y="2964420"/>
            <a:ext cx="4341614" cy="710803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2525258" y="3816072"/>
            <a:ext cx="9579650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747548" y="3956923"/>
            <a:ext cx="4341614" cy="355402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7541124" y="3956923"/>
            <a:ext cx="4341614" cy="1066205"/>
          </a:xfrm>
          <a:prstGeom prst="rect">
            <a:avLst/>
          </a:prstGeom>
          <a:noFill/>
          <a:ln/>
        </p:spPr>
        <p:txBody>
          <a:bodyPr wrap="squar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2747548" y="5304830"/>
            <a:ext cx="4341614" cy="355402"/>
          </a:xfrm>
          <a:prstGeom prst="rect">
            <a:avLst/>
          </a:prstGeom>
          <a:noFill/>
          <a:ln/>
        </p:spPr>
        <p:txBody>
          <a:bodyPr wrap="none" lIns="91431" tIns="45716" rIns="91431" bIns="45716" rtlCol="0" anchor="t"/>
          <a:lstStyle/>
          <a:p>
            <a:pPr>
              <a:lnSpc>
                <a:spcPts val="2798"/>
              </a:lnSpc>
            </a:pPr>
            <a:endParaRPr lang="en-US" sz="1700" dirty="0"/>
          </a:p>
        </p:txBody>
      </p:sp>
      <p:pic>
        <p:nvPicPr>
          <p:cNvPr id="1026" name="Picture 2" descr="C:\Users\Dell\Pictures\Screenshots\Screenshot (8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3730525"/>
            <a:ext cx="4754880" cy="21561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16280" y="2636520"/>
            <a:ext cx="4202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Register your name to participate in this name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7315083" y="2665066"/>
            <a:ext cx="4567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Instruction to play the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game            </a:t>
            </a:r>
            <a:endParaRPr lang="en-US" sz="2800" dirty="0"/>
          </a:p>
        </p:txBody>
      </p:sp>
      <p:pic>
        <p:nvPicPr>
          <p:cNvPr id="1027" name="Picture 3" descr="C:\Users\Dell\Pictures\Screenshots\Screenshot (77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697" y="3591759"/>
            <a:ext cx="4537143" cy="33198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 lIns="91431" tIns="45716" rIns="91431" bIns="45716"/>
          <a:lstStyle/>
          <a:p>
            <a:endParaRPr lang="en-US" dirty="0"/>
          </a:p>
        </p:txBody>
      </p:sp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 lIns="91431" tIns="45716" rIns="91431" bIns="45716"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01440" y="621714"/>
            <a:ext cx="5836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Some pictures of the game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4840" y="2514600"/>
            <a:ext cx="413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session question </a:t>
            </a:r>
            <a:endParaRPr lang="en-US" sz="3200" dirty="0"/>
          </a:p>
        </p:txBody>
      </p:sp>
      <p:pic>
        <p:nvPicPr>
          <p:cNvPr id="2050" name="Picture 2" descr="C:\Users\Dell\Pictures\Screenshots\Screenshot (8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7" y="3099375"/>
            <a:ext cx="5226293" cy="2971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8823960" y="2514600"/>
            <a:ext cx="513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After pass the first session</a:t>
            </a:r>
            <a:endParaRPr lang="en-US" sz="3200" dirty="0"/>
          </a:p>
        </p:txBody>
      </p:sp>
      <p:pic>
        <p:nvPicPr>
          <p:cNvPr id="2051" name="Picture 3" descr="C:\Users\Dell\Pictures\Screenshots\Screenshot (8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360" y="3246121"/>
            <a:ext cx="5928359" cy="2825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33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4462760" cy="193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The Challenge round of the game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783160"/>
            <a:ext cx="483108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        QUIZ QUESTIONS</a:t>
            </a:r>
            <a:endParaRPr lang="en-US" sz="2800" dirty="0"/>
          </a:p>
        </p:txBody>
      </p:sp>
      <p:pic>
        <p:nvPicPr>
          <p:cNvPr id="3074" name="Picture 2" descr="C:\Users\Dell\Pictures\Screenshots\Screenshot (8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49041"/>
            <a:ext cx="4831080" cy="25174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TextBox 4"/>
          <p:cNvSpPr txBox="1"/>
          <p:nvPr/>
        </p:nvSpPr>
        <p:spPr>
          <a:xfrm>
            <a:off x="8107680" y="2783160"/>
            <a:ext cx="483108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        CASH PRIZE</a:t>
            </a:r>
            <a:endParaRPr lang="en-US" sz="2800" dirty="0"/>
          </a:p>
        </p:txBody>
      </p:sp>
      <p:pic>
        <p:nvPicPr>
          <p:cNvPr id="3075" name="Picture 3" descr="C:\Users\Dell\Pictures\Screenshots\Screenshot (8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38" y="3749041"/>
            <a:ext cx="4410075" cy="2407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849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840" y="579120"/>
            <a:ext cx="990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     Programming language to build this game</a:t>
            </a:r>
            <a:endParaRPr lang="en-US" sz="32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" y="2072640"/>
            <a:ext cx="1257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To build this game I have used c programming language</a:t>
            </a:r>
          </a:p>
          <a:p>
            <a:endParaRPr lang="en-US" sz="3600" dirty="0" smtClean="0"/>
          </a:p>
          <a:p>
            <a:r>
              <a:rPr lang="en-US" sz="3600" dirty="0" smtClean="0"/>
              <a:t>      To build this game I have used some user define and build  in function</a:t>
            </a:r>
          </a:p>
          <a:p>
            <a:endParaRPr lang="en-US" sz="3600" dirty="0"/>
          </a:p>
        </p:txBody>
      </p:sp>
      <p:sp>
        <p:nvSpPr>
          <p:cNvPr id="6" name="Right Arrow 5"/>
          <p:cNvSpPr/>
          <p:nvPr/>
        </p:nvSpPr>
        <p:spPr>
          <a:xfrm>
            <a:off x="214122" y="2286000"/>
            <a:ext cx="489204" cy="2423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76606" y="3368040"/>
            <a:ext cx="489204" cy="2423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390</Words>
  <Application>Microsoft Office PowerPoint</Application>
  <PresentationFormat>Custom</PresentationFormat>
  <Paragraphs>77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28</cp:revision>
  <dcterms:created xsi:type="dcterms:W3CDTF">2024-06-02T11:40:17Z</dcterms:created>
  <dcterms:modified xsi:type="dcterms:W3CDTF">2024-06-03T16:12:02Z</dcterms:modified>
</cp:coreProperties>
</file>